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89" r:id="rId3"/>
    <p:sldMasterId id="2147483672" r:id="rId4"/>
  </p:sldMasterIdLst>
  <p:notesMasterIdLst>
    <p:notesMasterId r:id="rId17"/>
  </p:notesMasterIdLst>
  <p:handoutMasterIdLst>
    <p:handoutMasterId r:id="rId18"/>
  </p:handoutMasterIdLst>
  <p:sldIdLst>
    <p:sldId id="329" r:id="rId5"/>
    <p:sldId id="510" r:id="rId6"/>
    <p:sldId id="511" r:id="rId7"/>
    <p:sldId id="512" r:id="rId8"/>
    <p:sldId id="513" r:id="rId9"/>
    <p:sldId id="514" r:id="rId10"/>
    <p:sldId id="515" r:id="rId11"/>
    <p:sldId id="516" r:id="rId12"/>
    <p:sldId id="517" r:id="rId13"/>
    <p:sldId id="518" r:id="rId14"/>
    <p:sldId id="520" r:id="rId15"/>
    <p:sldId id="521" r:id="rId1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>
          <p15:clr>
            <a:srgbClr val="A4A3A4"/>
          </p15:clr>
        </p15:guide>
        <p15:guide id="2" pos="38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E09"/>
    <a:srgbClr val="FF0000"/>
    <a:srgbClr val="0000CC"/>
    <a:srgbClr val="FF5050"/>
    <a:srgbClr val="000000"/>
    <a:srgbClr val="0066FF"/>
    <a:srgbClr val="FC5D04"/>
    <a:srgbClr val="292929"/>
    <a:srgbClr val="293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89" autoAdjust="0"/>
  </p:normalViewPr>
  <p:slideViewPr>
    <p:cSldViewPr>
      <p:cViewPr varScale="1">
        <p:scale>
          <a:sx n="81" d="100"/>
          <a:sy n="81" d="100"/>
        </p:scale>
        <p:origin x="725" y="58"/>
      </p:cViewPr>
      <p:guideLst>
        <p:guide orient="horz" pos="2175"/>
        <p:guide pos="38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186"/>
    </p:cViewPr>
  </p:sorterViewPr>
  <p:notesViewPr>
    <p:cSldViewPr>
      <p:cViewPr varScale="1">
        <p:scale>
          <a:sx n="51" d="100"/>
          <a:sy n="51" d="100"/>
        </p:scale>
        <p:origin x="-2124" y="-90"/>
      </p:cViewPr>
      <p:guideLst>
        <p:guide orient="horz" pos="2900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3188E6-ACED-4FAB-896E-D77F63690D35}" type="datetimeFigureOut">
              <a:rPr lang="zh-CN" altLang="en-US"/>
              <a:t>2022/4/2</a:t>
            </a:fld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fld id="{FC34286A-3669-46F7-89E3-4932C782FFD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5600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B866D-3BFF-45CB-B171-D7F369C4974A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03E9-1770-4304-A14B-2054A969F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8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0830-9C2E-4844-85C2-B9CE3BC40A84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C5ABA-8317-4350-92FB-EDD085A2E11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980728"/>
            <a:ext cx="10972800" cy="514543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2B3D-1A15-46BA-B8A8-104F1BD38F5B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D801-5008-425C-901D-EF59B7A4709D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74218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1129501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875560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0630577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0374400" y="692238"/>
            <a:ext cx="194390" cy="14581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 userDrawn="1"/>
        </p:nvCxnSpPr>
        <p:spPr bwMode="auto">
          <a:xfrm>
            <a:off x="-12000" y="764704"/>
            <a:ext cx="122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 userDrawn="1"/>
        </p:nvSpPr>
        <p:spPr>
          <a:xfrm>
            <a:off x="10219183" y="217668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+mn-ea"/>
                <a:ea typeface="+mn-ea"/>
              </a:rPr>
              <a:t> 管理会计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4318-5EF7-4A0F-A61E-71ACF53AD563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8F52E-0B5D-4A21-A958-BE537684E8B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248295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3"/>
          <p:cNvSpPr txBox="1"/>
          <p:nvPr userDrawn="1"/>
        </p:nvSpPr>
        <p:spPr bwMode="auto">
          <a:xfrm>
            <a:off x="192088" y="214313"/>
            <a:ext cx="68405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     和            的结构分析与应用</a:t>
            </a:r>
            <a:r>
              <a:rPr lang="zh-CN" altLang="en-US" sz="4400" b="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" name="矩形 5"/>
          <p:cNvSpPr>
            <a:spLocks noChangeArrowheads="1"/>
          </p:cNvSpPr>
          <p:nvPr userDrawn="1"/>
        </p:nvSpPr>
        <p:spPr bwMode="auto">
          <a:xfrm>
            <a:off x="1239838" y="214313"/>
            <a:ext cx="749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栈</a:t>
            </a:r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2408238" y="214313"/>
            <a:ext cx="13144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队列</a:t>
            </a:r>
          </a:p>
        </p:txBody>
      </p:sp>
      <p:sp>
        <p:nvSpPr>
          <p:cNvPr id="8" name="矩形 7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1847850" y="1989138"/>
            <a:ext cx="84963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1393825" y="1989138"/>
            <a:ext cx="580707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1271588" y="3365500"/>
            <a:ext cx="5907087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1271588" y="4797425"/>
            <a:ext cx="5929312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7248525" y="-26988"/>
            <a:ext cx="5010150" cy="6884988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 bwMode="auto">
          <a:xfrm>
            <a:off x="7248525" y="903288"/>
            <a:ext cx="4943475" cy="4143375"/>
          </a:xfrm>
          <a:custGeom>
            <a:avLst/>
            <a:gdLst>
              <a:gd name="T0" fmla="*/ 0 w 4940135"/>
              <a:gd name="T1" fmla="*/ 11866 h 4144488"/>
              <a:gd name="T2" fmla="*/ 1274202 w 4940135"/>
              <a:gd name="T3" fmla="*/ 4141150 h 4144488"/>
              <a:gd name="T4" fmla="*/ 4953907 w 4940135"/>
              <a:gd name="T5" fmla="*/ 2622332 h 4144488"/>
              <a:gd name="T6" fmla="*/ 4036958 w 4940135"/>
              <a:gd name="T7" fmla="*/ 0 h 4144488"/>
              <a:gd name="T8" fmla="*/ 0 w 4940135"/>
              <a:gd name="T9" fmla="*/ 11866 h 4144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0135" h="4144488">
                <a:moveTo>
                  <a:pt x="0" y="11875"/>
                </a:moveTo>
                <a:lnTo>
                  <a:pt x="1270660" y="4144488"/>
                </a:lnTo>
                <a:lnTo>
                  <a:pt x="4940135" y="2624446"/>
                </a:lnTo>
                <a:lnTo>
                  <a:pt x="4025735" y="0"/>
                </a:lnTo>
                <a:lnTo>
                  <a:pt x="0" y="118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 bwMode="auto">
          <a:xfrm>
            <a:off x="11542713" y="-23813"/>
            <a:ext cx="665162" cy="3527426"/>
          </a:xfrm>
          <a:custGeom>
            <a:avLst/>
            <a:gdLst>
              <a:gd name="T0" fmla="*/ 0 w 665018"/>
              <a:gd name="T1" fmla="*/ 0 h 3526972"/>
              <a:gd name="T2" fmla="*/ 665450 w 665018"/>
              <a:gd name="T3" fmla="*/ 0 h 3526972"/>
              <a:gd name="T4" fmla="*/ 653565 w 665018"/>
              <a:gd name="T5" fmla="*/ 3528334 h 3526972"/>
              <a:gd name="T6" fmla="*/ 0 w 665018"/>
              <a:gd name="T7" fmla="*/ 0 h 35269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5018" h="3526972">
                <a:moveTo>
                  <a:pt x="0" y="0"/>
                </a:moveTo>
                <a:lnTo>
                  <a:pt x="665018" y="0"/>
                </a:lnTo>
                <a:cubicBezTo>
                  <a:pt x="661059" y="1175657"/>
                  <a:pt x="657101" y="2351315"/>
                  <a:pt x="653142" y="352697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 bwMode="auto">
          <a:xfrm>
            <a:off x="9867900" y="3538538"/>
            <a:ext cx="2351088" cy="3408362"/>
          </a:xfrm>
          <a:custGeom>
            <a:avLst/>
            <a:gdLst>
              <a:gd name="T0" fmla="*/ 2350636 w 2351314"/>
              <a:gd name="T1" fmla="*/ 0 h 3408218"/>
              <a:gd name="T2" fmla="*/ 1377141 w 2351314"/>
              <a:gd name="T3" fmla="*/ 3408650 h 3408218"/>
              <a:gd name="T4" fmla="*/ 130589 w 2351314"/>
              <a:gd name="T5" fmla="*/ 3349265 h 3408218"/>
              <a:gd name="T6" fmla="*/ 0 w 2351314"/>
              <a:gd name="T7" fmla="*/ 3004838 h 3408218"/>
              <a:gd name="T8" fmla="*/ 2350636 w 2351314"/>
              <a:gd name="T9" fmla="*/ 0 h 3408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51314" h="3408218">
                <a:moveTo>
                  <a:pt x="2351314" y="0"/>
                </a:moveTo>
                <a:lnTo>
                  <a:pt x="1377537" y="3408218"/>
                </a:lnTo>
                <a:lnTo>
                  <a:pt x="130628" y="3348841"/>
                </a:lnTo>
                <a:lnTo>
                  <a:pt x="0" y="3004457"/>
                </a:lnTo>
                <a:lnTo>
                  <a:pt x="2351314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C7A3333-C060-47CF-9D36-2CFB8EC77F88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C8D966-5225-42BE-92A7-9F90258D87E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9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5156-E74B-45BF-8FC9-143975F80238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C17ED-0432-49A9-8B5B-72B2584086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9783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23200" y="6461126"/>
            <a:ext cx="3860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US" altLang="zh-CN">
                <a:solidFill>
                  <a:srgbClr val="163794"/>
                </a:solidFill>
              </a:rPr>
              <a:t>Company Logo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73600" y="6461126"/>
            <a:ext cx="2844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 b="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fld id="{90FE522A-ED29-4A89-9F16-E7938CF0FEB4}" type="slidenum">
              <a:rPr lang="zh-CN" altLang="en-US">
                <a:solidFill>
                  <a:srgbClr val="163794"/>
                </a:solidFill>
              </a:rPr>
              <a:t>‹#›</a:t>
            </a:fld>
            <a:endParaRPr lang="en-US" altLang="zh-CN">
              <a:solidFill>
                <a:srgbClr val="163794"/>
              </a:solidFill>
            </a:endParaRPr>
          </a:p>
        </p:txBody>
      </p:sp>
      <p:sp>
        <p:nvSpPr>
          <p:cNvPr id="1028" name="Rectangle 10"/>
          <p:cNvSpPr>
            <a:spLocks noChangeArrowheads="1"/>
          </p:cNvSpPr>
          <p:nvPr userDrawn="1"/>
        </p:nvSpPr>
        <p:spPr bwMode="gray">
          <a:xfrm>
            <a:off x="0" y="6477000"/>
            <a:ext cx="12192000" cy="381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Text Box 11"/>
          <p:cNvSpPr txBox="1">
            <a:spLocks noChangeArrowheads="1"/>
          </p:cNvSpPr>
          <p:nvPr userDrawn="1"/>
        </p:nvSpPr>
        <p:spPr bwMode="auto">
          <a:xfrm>
            <a:off x="0" y="6491288"/>
            <a:ext cx="26212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800" b="0">
                <a:solidFill>
                  <a:srgbClr val="163794"/>
                </a:solidFill>
                <a:ea typeface="宋体" panose="02010600030101010101" pitchFamily="2" charset="-122"/>
              </a:rPr>
              <a:t>www.weihaicollege.com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4176184" y="6432550"/>
            <a:ext cx="203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华文新魏" pitchFamily="2" charset="-122"/>
              </a:rPr>
              <a:t>分析检验技术</a:t>
            </a:r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7440084" y="6477001"/>
            <a:ext cx="341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0">
                <a:solidFill>
                  <a:srgbClr val="163794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威海职业学院生物与化学工程系</a:t>
            </a:r>
          </a:p>
        </p:txBody>
      </p:sp>
      <p:sp>
        <p:nvSpPr>
          <p:cNvPr id="114724" name="AutoShape 36"/>
          <p:cNvSpPr>
            <a:spLocks noChangeArrowheads="1"/>
          </p:cNvSpPr>
          <p:nvPr userDrawn="1"/>
        </p:nvSpPr>
        <p:spPr bwMode="auto">
          <a:xfrm>
            <a:off x="0" y="1"/>
            <a:ext cx="12192000" cy="836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pic>
        <p:nvPicPr>
          <p:cNvPr id="1033" name="Picture 15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99684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WordArt 40"/>
          <p:cNvSpPr>
            <a:spLocks noChangeArrowheads="1" noChangeShapeType="1" noTextEdit="1"/>
          </p:cNvSpPr>
          <p:nvPr userDrawn="1"/>
        </p:nvSpPr>
        <p:spPr bwMode="auto">
          <a:xfrm>
            <a:off x="2832100" y="188914"/>
            <a:ext cx="73152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/>
            <a:r>
              <a:rPr lang="zh-CN" alt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校污水处理厂水质指标检测</a:t>
            </a:r>
          </a:p>
        </p:txBody>
      </p:sp>
      <p:sp>
        <p:nvSpPr>
          <p:cNvPr id="1035" name="Text Box 46"/>
          <p:cNvSpPr txBox="1">
            <a:spLocks noChangeArrowheads="1"/>
          </p:cNvSpPr>
          <p:nvPr userDrawn="1"/>
        </p:nvSpPr>
        <p:spPr bwMode="auto">
          <a:xfrm>
            <a:off x="3407834" y="765175"/>
            <a:ext cx="42098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任务</a:t>
            </a:r>
            <a:r>
              <a:rPr lang="en-US" altLang="zh-CN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  </a:t>
            </a: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处理水总硬度的测定</a:t>
            </a:r>
          </a:p>
        </p:txBody>
      </p:sp>
      <p:sp>
        <p:nvSpPr>
          <p:cNvPr id="114735" name="AutoShape 47"/>
          <p:cNvSpPr>
            <a:spLocks noChangeArrowheads="1"/>
          </p:cNvSpPr>
          <p:nvPr userDrawn="1"/>
        </p:nvSpPr>
        <p:spPr bwMode="gray">
          <a:xfrm>
            <a:off x="0" y="6237288"/>
            <a:ext cx="12192000" cy="290512"/>
          </a:xfrm>
          <a:prstGeom prst="can">
            <a:avLst>
              <a:gd name="adj" fmla="val 3203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 sz="2800">
              <a:solidFill>
                <a:srgbClr val="163794"/>
              </a:solidFill>
              <a:ea typeface="华文新魏" pitchFamily="2" charset="-122"/>
            </a:endParaRPr>
          </a:p>
        </p:txBody>
      </p:sp>
      <p:sp>
        <p:nvSpPr>
          <p:cNvPr id="1037" name="AutoShape 48"/>
          <p:cNvSpPr>
            <a:spLocks noChangeArrowheads="1"/>
          </p:cNvSpPr>
          <p:nvPr userDrawn="1"/>
        </p:nvSpPr>
        <p:spPr bwMode="auto">
          <a:xfrm>
            <a:off x="0" y="1196975"/>
            <a:ext cx="12192000" cy="50403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rgbClr val="838383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>
              <a:defRPr/>
            </a:pPr>
            <a:endParaRPr lang="zh-CN" altLang="en-US" sz="1800" b="0">
              <a:solidFill>
                <a:srgbClr val="163794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&#22235;&#24029;&#30465;DMS&#35268;&#27169;&#21270;&#25512;&#36827;&#26041;&#26696;&#30740;&#31350;&#25253;&#21578;&#65288;20130826&#65289;.word" TargetMode="Externa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8.png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7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slideLayout" Target="../slideLayouts/slideLayout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24"/>
          <p:cNvSpPr>
            <a:spLocks noChangeArrowheads="1"/>
          </p:cNvSpPr>
          <p:nvPr/>
        </p:nvSpPr>
        <p:spPr bwMode="auto">
          <a:xfrm>
            <a:off x="768150" y="2133601"/>
            <a:ext cx="11620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sz="2000" b="1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绩效概述</a:t>
            </a:r>
          </a:p>
        </p:txBody>
      </p:sp>
      <p:sp>
        <p:nvSpPr>
          <p:cNvPr id="19" name="矩形 24"/>
          <p:cNvSpPr>
            <a:spLocks noChangeArrowheads="1"/>
          </p:cNvSpPr>
          <p:nvPr/>
        </p:nvSpPr>
        <p:spPr bwMode="auto">
          <a:xfrm>
            <a:off x="1488687" y="3552826"/>
            <a:ext cx="11603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sz="2000" b="1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绩效管理</a:t>
            </a:r>
          </a:p>
        </p:txBody>
      </p:sp>
      <p:sp>
        <p:nvSpPr>
          <p:cNvPr id="20" name="矩形 24"/>
          <p:cNvSpPr>
            <a:spLocks noChangeArrowheads="1"/>
          </p:cNvSpPr>
          <p:nvPr/>
        </p:nvSpPr>
        <p:spPr bwMode="auto">
          <a:xfrm>
            <a:off x="625313" y="4797426"/>
            <a:ext cx="251870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sz="2000" b="1" dirty="0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绩效管理实施过程</a:t>
            </a:r>
          </a:p>
        </p:txBody>
      </p:sp>
      <p:sp>
        <p:nvSpPr>
          <p:cNvPr id="21" name="矩形 20"/>
          <p:cNvSpPr/>
          <p:nvPr/>
        </p:nvSpPr>
        <p:spPr>
          <a:xfrm>
            <a:off x="768150" y="1178850"/>
            <a:ext cx="10472736" cy="3201988"/>
          </a:xfrm>
          <a:prstGeom prst="rect">
            <a:avLst/>
          </a:prstGeom>
          <a:solidFill>
            <a:srgbClr val="014C8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00667" y="1538874"/>
            <a:ext cx="3468723" cy="2720579"/>
          </a:xfrm>
          <a:prstGeom prst="rect">
            <a:avLst/>
          </a:prstGeom>
          <a:gradFill>
            <a:gsLst>
              <a:gs pos="45000">
                <a:srgbClr val="025DA9">
                  <a:lumMod val="98000"/>
                  <a:lumOff val="2000"/>
                </a:srgbClr>
              </a:gs>
              <a:gs pos="0">
                <a:srgbClr val="026DCE"/>
              </a:gs>
              <a:gs pos="95000">
                <a:srgbClr val="014C83"/>
              </a:gs>
            </a:gsLst>
            <a:path path="circl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0667" y="3705581"/>
            <a:ext cx="8820588" cy="398464"/>
          </a:xfrm>
          <a:prstGeom prst="rect">
            <a:avLst/>
          </a:prstGeom>
          <a:solidFill>
            <a:srgbClr val="012E57">
              <a:lumMod val="25000"/>
              <a:lumOff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4439816" y="1909281"/>
            <a:ext cx="574684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Arial" charset="0"/>
              </a:rPr>
              <a:t>认知管理会计</a:t>
            </a:r>
          </a:p>
        </p:txBody>
      </p:sp>
      <p:sp>
        <p:nvSpPr>
          <p:cNvPr id="25" name="TextBox 12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7941123" y="4951413"/>
            <a:ext cx="2835189" cy="58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Times New Roman" pitchFamily="18" charset="0"/>
              </a:rPr>
              <a:t>主讲教师：孙述威</a:t>
            </a:r>
            <a:endParaRPr kumimoji="0" lang="zh-CN" alt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9"/>
          <p:cNvGrpSpPr>
            <a:grpSpLocks/>
          </p:cNvGrpSpPr>
          <p:nvPr/>
        </p:nvGrpSpPr>
        <p:grpSpPr bwMode="auto">
          <a:xfrm>
            <a:off x="-107462" y="836712"/>
            <a:ext cx="6701694" cy="822325"/>
            <a:chOff x="11113" y="950913"/>
            <a:chExt cx="5445943" cy="822325"/>
          </a:xfrm>
        </p:grpSpPr>
        <p:pic>
          <p:nvPicPr>
            <p:cNvPr id="13339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40" name="Text Box 4"/>
            <p:cNvSpPr txBox="1">
              <a:spLocks noChangeArrowheads="1"/>
            </p:cNvSpPr>
            <p:nvPr/>
          </p:nvSpPr>
          <p:spPr bwMode="auto">
            <a:xfrm>
              <a:off x="240206" y="1124744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二、掌握管理会计的基本理论 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35360" y="1628800"/>
            <a:ext cx="5228889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管理会计的一般程序</a:t>
            </a:r>
          </a:p>
        </p:txBody>
      </p:sp>
      <p:grpSp>
        <p:nvGrpSpPr>
          <p:cNvPr id="4" name="组合 45"/>
          <p:cNvGrpSpPr>
            <a:grpSpLocks/>
          </p:cNvGrpSpPr>
          <p:nvPr/>
        </p:nvGrpSpPr>
        <p:grpSpPr bwMode="auto">
          <a:xfrm>
            <a:off x="1311032" y="2349500"/>
            <a:ext cx="9530862" cy="3822700"/>
            <a:chOff x="323850" y="2243940"/>
            <a:chExt cx="8281988" cy="4176712"/>
          </a:xfrm>
        </p:grpSpPr>
        <p:sp>
          <p:nvSpPr>
            <p:cNvPr id="13320" name="Oval 2"/>
            <p:cNvSpPr>
              <a:spLocks noChangeArrowheads="1"/>
            </p:cNvSpPr>
            <p:nvPr/>
          </p:nvSpPr>
          <p:spPr bwMode="ltGray">
            <a:xfrm>
              <a:off x="1381125" y="4961740"/>
              <a:ext cx="7224713" cy="1458912"/>
            </a:xfrm>
            <a:prstGeom prst="ellipse">
              <a:avLst/>
            </a:prstGeom>
            <a:solidFill>
              <a:srgbClr val="5F5F5F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 type="none" w="sm" len="sm"/>
                </a14:hiddenLine>
              </a:ext>
            </a:extLst>
          </p:spPr>
          <p:txBody>
            <a:bodyPr vert="eaVert" wrap="none" lIns="92075" tIns="46038" rIns="92075" bIns="46038" anchor="ctr"/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21" name="Oval 3"/>
            <p:cNvSpPr>
              <a:spLocks noChangeArrowheads="1"/>
            </p:cNvSpPr>
            <p:nvPr/>
          </p:nvSpPr>
          <p:spPr bwMode="ltGray">
            <a:xfrm rot="-998297">
              <a:off x="439738" y="2636052"/>
              <a:ext cx="7483475" cy="3319463"/>
            </a:xfrm>
            <a:prstGeom prst="ellipse">
              <a:avLst/>
            </a:prstGeom>
            <a:gradFill rotWithShape="0">
              <a:gsLst>
                <a:gs pos="0">
                  <a:srgbClr val="29698D"/>
                </a:gs>
                <a:gs pos="50000">
                  <a:srgbClr val="CBDBE3"/>
                </a:gs>
                <a:gs pos="100000">
                  <a:srgbClr val="29698D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22" name="Oval 4"/>
            <p:cNvSpPr>
              <a:spLocks noChangeArrowheads="1"/>
            </p:cNvSpPr>
            <p:nvPr/>
          </p:nvSpPr>
          <p:spPr bwMode="ltGray">
            <a:xfrm rot="-998297">
              <a:off x="512763" y="2456665"/>
              <a:ext cx="7224712" cy="3217862"/>
            </a:xfrm>
            <a:prstGeom prst="ellipse">
              <a:avLst/>
            </a:prstGeom>
            <a:gradFill rotWithShape="1">
              <a:gsLst>
                <a:gs pos="0">
                  <a:srgbClr val="208282"/>
                </a:gs>
                <a:gs pos="100000">
                  <a:srgbClr val="33CCC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23" name="Arc 5"/>
            <p:cNvSpPr>
              <a:spLocks/>
            </p:cNvSpPr>
            <p:nvPr/>
          </p:nvSpPr>
          <p:spPr bwMode="gray">
            <a:xfrm rot="-998297">
              <a:off x="3952875" y="2542390"/>
              <a:ext cx="3702050" cy="1693862"/>
            </a:xfrm>
            <a:custGeom>
              <a:avLst/>
              <a:gdLst>
                <a:gd name="T0" fmla="*/ 474610865 w 21600"/>
                <a:gd name="T1" fmla="*/ 0 h 22718"/>
                <a:gd name="T2" fmla="*/ 584767077 w 21600"/>
                <a:gd name="T3" fmla="*/ 126294941 h 22718"/>
                <a:gd name="T4" fmla="*/ 0 w 21600"/>
                <a:gd name="T5" fmla="*/ 79691815 h 2271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718"/>
                <a:gd name="T11" fmla="*/ 21600 w 21600"/>
                <a:gd name="T12" fmla="*/ 22718 h 227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718" fill="none" extrusionOk="0">
                  <a:moveTo>
                    <a:pt x="16157" y="-1"/>
                  </a:moveTo>
                  <a:cubicBezTo>
                    <a:pt x="19663" y="3951"/>
                    <a:pt x="21600" y="9051"/>
                    <a:pt x="21600" y="14335"/>
                  </a:cubicBezTo>
                  <a:cubicBezTo>
                    <a:pt x="21600" y="17214"/>
                    <a:pt x="21024" y="20064"/>
                    <a:pt x="19906" y="22717"/>
                  </a:cubicBezTo>
                </a:path>
                <a:path w="21600" h="22718" stroke="0" extrusionOk="0">
                  <a:moveTo>
                    <a:pt x="16157" y="-1"/>
                  </a:moveTo>
                  <a:cubicBezTo>
                    <a:pt x="19663" y="3951"/>
                    <a:pt x="21600" y="9051"/>
                    <a:pt x="21600" y="14335"/>
                  </a:cubicBezTo>
                  <a:cubicBezTo>
                    <a:pt x="21600" y="17214"/>
                    <a:pt x="21024" y="20064"/>
                    <a:pt x="19906" y="22717"/>
                  </a:cubicBezTo>
                  <a:lnTo>
                    <a:pt x="0" y="14335"/>
                  </a:lnTo>
                  <a:lnTo>
                    <a:pt x="16157" y="-1"/>
                  </a:lnTo>
                  <a:close/>
                </a:path>
              </a:pathLst>
            </a:custGeom>
            <a:solidFill>
              <a:srgbClr val="00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24" name="Arc 6"/>
            <p:cNvSpPr>
              <a:spLocks/>
            </p:cNvSpPr>
            <p:nvPr/>
          </p:nvSpPr>
          <p:spPr bwMode="gray">
            <a:xfrm rot="20601703" flipH="1">
              <a:off x="584200" y="3988602"/>
              <a:ext cx="3735388" cy="1793875"/>
            </a:xfrm>
            <a:custGeom>
              <a:avLst/>
              <a:gdLst>
                <a:gd name="T0" fmla="*/ 611645401 w 21600"/>
                <a:gd name="T1" fmla="*/ 0 h 24439"/>
                <a:gd name="T2" fmla="*/ 379003534 w 21600"/>
                <a:gd name="T3" fmla="*/ 131674271 h 24439"/>
                <a:gd name="T4" fmla="*/ 0 w 21600"/>
                <a:gd name="T5" fmla="*/ 37429588 h 24439"/>
                <a:gd name="T6" fmla="*/ 0 60000 65536"/>
                <a:gd name="T7" fmla="*/ 0 60000 65536"/>
                <a:gd name="T8" fmla="*/ 0 60000 65536"/>
                <a:gd name="T9" fmla="*/ 0 w 21600"/>
                <a:gd name="T10" fmla="*/ 0 h 24439"/>
                <a:gd name="T11" fmla="*/ 21600 w 21600"/>
                <a:gd name="T12" fmla="*/ 24439 h 244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4439" fill="none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</a:path>
                <a:path w="21600" h="24439" stroke="0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  <a:lnTo>
                    <a:pt x="0" y="6947"/>
                  </a:lnTo>
                  <a:lnTo>
                    <a:pt x="20452" y="-1"/>
                  </a:lnTo>
                  <a:close/>
                </a:path>
              </a:pathLst>
            </a:custGeom>
            <a:gradFill rotWithShape="1">
              <a:gsLst>
                <a:gs pos="0">
                  <a:srgbClr val="ABD9F2"/>
                </a:gs>
                <a:gs pos="100000">
                  <a:srgbClr val="47ABE3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25" name="Arc 7"/>
            <p:cNvSpPr>
              <a:spLocks/>
            </p:cNvSpPr>
            <p:nvPr/>
          </p:nvSpPr>
          <p:spPr bwMode="gray">
            <a:xfrm rot="-998297">
              <a:off x="2987675" y="2243940"/>
              <a:ext cx="3652838" cy="1560512"/>
            </a:xfrm>
            <a:custGeom>
              <a:avLst/>
              <a:gdLst>
                <a:gd name="T0" fmla="*/ 0 w 21397"/>
                <a:gd name="T1" fmla="*/ 2865490 h 21600"/>
                <a:gd name="T2" fmla="*/ 623602629 w 21397"/>
                <a:gd name="T3" fmla="*/ 40346532 h 21600"/>
                <a:gd name="T4" fmla="*/ 141029730 w 21397"/>
                <a:gd name="T5" fmla="*/ 112740634 h 21600"/>
                <a:gd name="T6" fmla="*/ 0 60000 65536"/>
                <a:gd name="T7" fmla="*/ 0 60000 65536"/>
                <a:gd name="T8" fmla="*/ 0 60000 65536"/>
                <a:gd name="T9" fmla="*/ 0 w 21397"/>
                <a:gd name="T10" fmla="*/ 0 h 21600"/>
                <a:gd name="T11" fmla="*/ 21397 w 2139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97" h="21600" fill="none" extrusionOk="0">
                  <a:moveTo>
                    <a:pt x="0" y="549"/>
                  </a:moveTo>
                  <a:cubicBezTo>
                    <a:pt x="1587" y="184"/>
                    <a:pt x="3210" y="-1"/>
                    <a:pt x="4839" y="0"/>
                  </a:cubicBezTo>
                  <a:cubicBezTo>
                    <a:pt x="11230" y="0"/>
                    <a:pt x="17293" y="2830"/>
                    <a:pt x="21397" y="7729"/>
                  </a:cubicBezTo>
                </a:path>
                <a:path w="21397" h="21600" stroke="0" extrusionOk="0">
                  <a:moveTo>
                    <a:pt x="0" y="549"/>
                  </a:moveTo>
                  <a:cubicBezTo>
                    <a:pt x="1587" y="184"/>
                    <a:pt x="3210" y="-1"/>
                    <a:pt x="4839" y="0"/>
                  </a:cubicBezTo>
                  <a:cubicBezTo>
                    <a:pt x="11230" y="0"/>
                    <a:pt x="17293" y="2830"/>
                    <a:pt x="21397" y="7729"/>
                  </a:cubicBezTo>
                  <a:lnTo>
                    <a:pt x="4839" y="21600"/>
                  </a:lnTo>
                  <a:lnTo>
                    <a:pt x="0" y="549"/>
                  </a:lnTo>
                  <a:close/>
                </a:path>
              </a:pathLst>
            </a:custGeom>
            <a:gradFill rotWithShape="1">
              <a:gsLst>
                <a:gs pos="0">
                  <a:srgbClr val="4F4A73"/>
                </a:gs>
                <a:gs pos="100000">
                  <a:srgbClr val="AAA0F8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26" name="Arc 8"/>
            <p:cNvSpPr>
              <a:spLocks/>
            </p:cNvSpPr>
            <p:nvPr/>
          </p:nvSpPr>
          <p:spPr bwMode="gray">
            <a:xfrm rot="20601703" flipH="1">
              <a:off x="323850" y="2961490"/>
              <a:ext cx="3587750" cy="1520825"/>
            </a:xfrm>
            <a:custGeom>
              <a:avLst/>
              <a:gdLst>
                <a:gd name="T0" fmla="*/ 129914289 w 20934"/>
                <a:gd name="T1" fmla="*/ 0 h 21142"/>
                <a:gd name="T2" fmla="*/ 614882491 w 20934"/>
                <a:gd name="T3" fmla="*/ 81860193 h 21142"/>
                <a:gd name="T4" fmla="*/ 0 w 20934"/>
                <a:gd name="T5" fmla="*/ 109398765 h 21142"/>
                <a:gd name="T6" fmla="*/ 0 60000 65536"/>
                <a:gd name="T7" fmla="*/ 0 60000 65536"/>
                <a:gd name="T8" fmla="*/ 0 60000 65536"/>
                <a:gd name="T9" fmla="*/ 0 w 20934"/>
                <a:gd name="T10" fmla="*/ 0 h 21142"/>
                <a:gd name="T11" fmla="*/ 20934 w 20934"/>
                <a:gd name="T12" fmla="*/ 21142 h 211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934" h="21142" fill="none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</a:path>
                <a:path w="20934" h="21142" stroke="0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  <a:lnTo>
                    <a:pt x="0" y="21142"/>
                  </a:lnTo>
                  <a:lnTo>
                    <a:pt x="4423" y="-1"/>
                  </a:lnTo>
                  <a:close/>
                </a:path>
              </a:pathLst>
            </a:custGeom>
            <a:gradFill rotWithShape="1">
              <a:gsLst>
                <a:gs pos="0">
                  <a:srgbClr val="47ABE3"/>
                </a:gs>
                <a:gs pos="100000">
                  <a:srgbClr val="214F69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27" name="Oval 9"/>
            <p:cNvSpPr>
              <a:spLocks noChangeArrowheads="1"/>
            </p:cNvSpPr>
            <p:nvPr/>
          </p:nvSpPr>
          <p:spPr bwMode="gray">
            <a:xfrm rot="-998297">
              <a:off x="2409825" y="3244065"/>
              <a:ext cx="3502025" cy="1474787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C1C1C1"/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28" name="Text Box 10"/>
            <p:cNvSpPr txBox="1">
              <a:spLocks noChangeArrowheads="1"/>
            </p:cNvSpPr>
            <p:nvPr/>
          </p:nvSpPr>
          <p:spPr bwMode="auto">
            <a:xfrm rot="20012702">
              <a:off x="1125333" y="3289458"/>
              <a:ext cx="1887732" cy="840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en-US" altLang="zh-CN" sz="22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4.</a:t>
              </a:r>
              <a:r>
                <a:rPr lang="zh-CN" sz="22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计量和定期编</a:t>
              </a:r>
            </a:p>
            <a:p>
              <a:pPr algn="ctr"/>
              <a:r>
                <a:rPr lang="zh-CN" sz="22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制业绩报告</a:t>
              </a:r>
            </a:p>
          </p:txBody>
        </p:sp>
        <p:sp>
          <p:nvSpPr>
            <p:cNvPr id="13329" name="Text Box 11"/>
            <p:cNvSpPr txBox="1">
              <a:spLocks noChangeArrowheads="1"/>
            </p:cNvSpPr>
            <p:nvPr/>
          </p:nvSpPr>
          <p:spPr bwMode="auto">
            <a:xfrm rot="20528692">
              <a:off x="3344147" y="2528741"/>
              <a:ext cx="2482738" cy="470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en-US" altLang="zh-CN" sz="22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5.</a:t>
              </a:r>
              <a:r>
                <a:rPr lang="zh-CN" sz="22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调节控制经济活动</a:t>
              </a:r>
            </a:p>
          </p:txBody>
        </p:sp>
        <p:sp>
          <p:nvSpPr>
            <p:cNvPr id="13330" name="Text Box 12"/>
            <p:cNvSpPr txBox="1">
              <a:spLocks noChangeArrowheads="1"/>
            </p:cNvSpPr>
            <p:nvPr/>
          </p:nvSpPr>
          <p:spPr bwMode="auto">
            <a:xfrm>
              <a:off x="6152006" y="2950377"/>
              <a:ext cx="1394626" cy="470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en-US" altLang="zh-CN" sz="2200" dirty="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6.</a:t>
              </a:r>
              <a:r>
                <a:rPr lang="zh-CN" sz="2200" dirty="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差异分析</a:t>
              </a:r>
            </a:p>
          </p:txBody>
        </p:sp>
        <p:sp>
          <p:nvSpPr>
            <p:cNvPr id="13331" name="Freeform 13"/>
            <p:cNvSpPr>
              <a:spLocks/>
            </p:cNvSpPr>
            <p:nvPr/>
          </p:nvSpPr>
          <p:spPr bwMode="gray">
            <a:xfrm>
              <a:off x="6726238" y="3572677"/>
              <a:ext cx="1681162" cy="403535"/>
            </a:xfrm>
            <a:custGeom>
              <a:avLst/>
              <a:gdLst>
                <a:gd name="T0" fmla="*/ 0 w 816"/>
                <a:gd name="T1" fmla="*/ 1468844 h 1078"/>
                <a:gd name="T2" fmla="*/ 1615234 w 816"/>
                <a:gd name="T3" fmla="*/ 0 h 1078"/>
                <a:gd name="T4" fmla="*/ 1681162 w 816"/>
                <a:gd name="T5" fmla="*/ 489032 h 1078"/>
                <a:gd name="T6" fmla="*/ 1120775 w 816"/>
                <a:gd name="T7" fmla="*/ 1173678 h 1078"/>
                <a:gd name="T8" fmla="*/ 51506 w 816"/>
                <a:gd name="T9" fmla="*/ 1882775 h 1078"/>
                <a:gd name="T10" fmla="*/ 0 w 816"/>
                <a:gd name="T11" fmla="*/ 1468844 h 10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6"/>
                <a:gd name="T19" fmla="*/ 0 h 1078"/>
                <a:gd name="T20" fmla="*/ 816 w 816"/>
                <a:gd name="T21" fmla="*/ 1078 h 107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6" h="1078">
                  <a:moveTo>
                    <a:pt x="0" y="841"/>
                  </a:moveTo>
                  <a:lnTo>
                    <a:pt x="784" y="0"/>
                  </a:lnTo>
                  <a:lnTo>
                    <a:pt x="816" y="280"/>
                  </a:lnTo>
                  <a:cubicBezTo>
                    <a:pt x="776" y="392"/>
                    <a:pt x="676" y="539"/>
                    <a:pt x="544" y="672"/>
                  </a:cubicBezTo>
                  <a:cubicBezTo>
                    <a:pt x="412" y="805"/>
                    <a:pt x="116" y="1050"/>
                    <a:pt x="25" y="1078"/>
                  </a:cubicBezTo>
                  <a:cubicBezTo>
                    <a:pt x="7" y="1006"/>
                    <a:pt x="0" y="841"/>
                    <a:pt x="0" y="841"/>
                  </a:cubicBezTo>
                  <a:close/>
                </a:path>
              </a:pathLst>
            </a:custGeom>
            <a:gradFill rotWithShape="0">
              <a:gsLst>
                <a:gs pos="0">
                  <a:srgbClr val="B98BE8"/>
                </a:gs>
                <a:gs pos="100000">
                  <a:srgbClr val="6600C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32" name="Arc 14"/>
            <p:cNvSpPr>
              <a:spLocks/>
            </p:cNvSpPr>
            <p:nvPr/>
          </p:nvSpPr>
          <p:spPr bwMode="gray">
            <a:xfrm rot="-1060795">
              <a:off x="4645025" y="3579027"/>
              <a:ext cx="3876675" cy="1482725"/>
            </a:xfrm>
            <a:custGeom>
              <a:avLst/>
              <a:gdLst>
                <a:gd name="T0" fmla="*/ 729508716 w 20601"/>
                <a:gd name="T1" fmla="*/ 37446116 h 19523"/>
                <a:gd name="T2" fmla="*/ 327271459 w 20601"/>
                <a:gd name="T3" fmla="*/ 112609406 h 19523"/>
                <a:gd name="T4" fmla="*/ 0 w 20601"/>
                <a:gd name="T5" fmla="*/ 0 h 19523"/>
                <a:gd name="T6" fmla="*/ 0 60000 65536"/>
                <a:gd name="T7" fmla="*/ 0 60000 65536"/>
                <a:gd name="T8" fmla="*/ 0 60000 65536"/>
                <a:gd name="T9" fmla="*/ 0 w 20601"/>
                <a:gd name="T10" fmla="*/ 0 h 19523"/>
                <a:gd name="T11" fmla="*/ 20601 w 20601"/>
                <a:gd name="T12" fmla="*/ 19523 h 195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01" h="19523" fill="none" extrusionOk="0">
                  <a:moveTo>
                    <a:pt x="20601" y="6492"/>
                  </a:moveTo>
                  <a:cubicBezTo>
                    <a:pt x="18793" y="12227"/>
                    <a:pt x="14677" y="16949"/>
                    <a:pt x="9241" y="19522"/>
                  </a:cubicBezTo>
                </a:path>
                <a:path w="20601" h="19523" stroke="0" extrusionOk="0">
                  <a:moveTo>
                    <a:pt x="20601" y="6492"/>
                  </a:moveTo>
                  <a:cubicBezTo>
                    <a:pt x="18793" y="12227"/>
                    <a:pt x="14677" y="16949"/>
                    <a:pt x="9241" y="19522"/>
                  </a:cubicBezTo>
                  <a:lnTo>
                    <a:pt x="0" y="0"/>
                  </a:lnTo>
                  <a:lnTo>
                    <a:pt x="20601" y="649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33" name="Freeform 15"/>
            <p:cNvSpPr>
              <a:spLocks/>
            </p:cNvSpPr>
            <p:nvPr/>
          </p:nvSpPr>
          <p:spPr bwMode="gray">
            <a:xfrm>
              <a:off x="4518025" y="4101315"/>
              <a:ext cx="2284413" cy="403535"/>
            </a:xfrm>
            <a:custGeom>
              <a:avLst/>
              <a:gdLst>
                <a:gd name="T0" fmla="*/ 2208128 w 1108"/>
                <a:gd name="T1" fmla="*/ 954676 h 779"/>
                <a:gd name="T2" fmla="*/ 2284413 w 1108"/>
                <a:gd name="T3" fmla="*/ 1362075 h 779"/>
                <a:gd name="T4" fmla="*/ 138137 w 1108"/>
                <a:gd name="T5" fmla="*/ 293747 h 779"/>
                <a:gd name="T6" fmla="*/ 0 w 1108"/>
                <a:gd name="T7" fmla="*/ 0 h 779"/>
                <a:gd name="T8" fmla="*/ 2208128 w 1108"/>
                <a:gd name="T9" fmla="*/ 954676 h 7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8"/>
                <a:gd name="T16" fmla="*/ 0 h 779"/>
                <a:gd name="T17" fmla="*/ 1108 w 1108"/>
                <a:gd name="T18" fmla="*/ 779 h 7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8" h="779">
                  <a:moveTo>
                    <a:pt x="1071" y="546"/>
                  </a:moveTo>
                  <a:lnTo>
                    <a:pt x="1108" y="779"/>
                  </a:lnTo>
                  <a:lnTo>
                    <a:pt x="67" y="168"/>
                  </a:lnTo>
                  <a:lnTo>
                    <a:pt x="0" y="0"/>
                  </a:lnTo>
                  <a:lnTo>
                    <a:pt x="1071" y="546"/>
                  </a:lnTo>
                  <a:close/>
                </a:path>
              </a:pathLst>
            </a:custGeom>
            <a:gradFill rotWithShape="1">
              <a:gsLst>
                <a:gs pos="0">
                  <a:srgbClr val="AF8ED4"/>
                </a:gs>
                <a:gs pos="100000">
                  <a:srgbClr val="5007A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34" name="Text Box 16"/>
            <p:cNvSpPr txBox="1">
              <a:spLocks noChangeArrowheads="1"/>
            </p:cNvSpPr>
            <p:nvPr/>
          </p:nvSpPr>
          <p:spPr bwMode="auto">
            <a:xfrm>
              <a:off x="5371841" y="4040990"/>
              <a:ext cx="2308176" cy="470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en-US" altLang="zh-CN" sz="2200" dirty="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1.</a:t>
              </a:r>
              <a:r>
                <a:rPr lang="zh-CN" sz="2200" dirty="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财务报表分析</a:t>
              </a:r>
            </a:p>
          </p:txBody>
        </p:sp>
        <p:sp>
          <p:nvSpPr>
            <p:cNvPr id="13335" name="Text Box 17"/>
            <p:cNvSpPr txBox="1">
              <a:spLocks noChangeArrowheads="1"/>
            </p:cNvSpPr>
            <p:nvPr/>
          </p:nvSpPr>
          <p:spPr bwMode="auto">
            <a:xfrm rot="-764470">
              <a:off x="2733571" y="4873134"/>
              <a:ext cx="2553392" cy="840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en-US" altLang="zh-CN" sz="22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2.</a:t>
              </a:r>
              <a:r>
                <a:rPr lang="zh-CN" sz="22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预测、决策和编制全面预算</a:t>
              </a:r>
            </a:p>
          </p:txBody>
        </p:sp>
        <p:sp>
          <p:nvSpPr>
            <p:cNvPr id="13336" name="Text Box 18"/>
            <p:cNvSpPr txBox="1">
              <a:spLocks noChangeArrowheads="1"/>
            </p:cNvSpPr>
            <p:nvPr/>
          </p:nvSpPr>
          <p:spPr bwMode="auto">
            <a:xfrm>
              <a:off x="682246" y="4635858"/>
              <a:ext cx="2214093" cy="840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en-US" altLang="zh-CN" sz="22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3.</a:t>
              </a:r>
              <a:r>
                <a:rPr lang="zh-CN" sz="22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建立责任会计系统</a:t>
              </a:r>
            </a:p>
          </p:txBody>
        </p:sp>
        <p:sp>
          <p:nvSpPr>
            <p:cNvPr id="13337" name="Oval 19"/>
            <p:cNvSpPr>
              <a:spLocks noChangeArrowheads="1"/>
            </p:cNvSpPr>
            <p:nvPr/>
          </p:nvSpPr>
          <p:spPr bwMode="white">
            <a:xfrm rot="-998297">
              <a:off x="2484438" y="3252002"/>
              <a:ext cx="3382962" cy="13430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zh-CN" sz="2400">
                  <a:solidFill>
                    <a:schemeClr val="tx2"/>
                  </a:solidFill>
                  <a:latin typeface="黑体" pitchFamily="2" charset="-122"/>
                  <a:ea typeface="黑体" pitchFamily="2" charset="-122"/>
                </a:rPr>
                <a:t>管理会计循环</a:t>
              </a:r>
              <a:r>
                <a:rPr lang="zh-CN" sz="1800">
                  <a:latin typeface="黑体" pitchFamily="2" charset="-122"/>
                  <a:ea typeface="黑体" pitchFamily="2" charset="-122"/>
                </a:rPr>
                <a:t> </a:t>
              </a:r>
              <a:endParaRPr lang="zh-CN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338" name="Freeform 20"/>
            <p:cNvSpPr>
              <a:spLocks/>
            </p:cNvSpPr>
            <p:nvPr/>
          </p:nvSpPr>
          <p:spPr bwMode="gray">
            <a:xfrm>
              <a:off x="4746625" y="4536290"/>
              <a:ext cx="1665288" cy="1133475"/>
            </a:xfrm>
            <a:custGeom>
              <a:avLst/>
              <a:gdLst>
                <a:gd name="T0" fmla="*/ 0 w 808"/>
                <a:gd name="T1" fmla="*/ 41981 h 648"/>
                <a:gd name="T2" fmla="*/ 725472 w 808"/>
                <a:gd name="T3" fmla="*/ 783637 h 648"/>
                <a:gd name="T4" fmla="*/ 741960 w 808"/>
                <a:gd name="T5" fmla="*/ 1133475 h 648"/>
                <a:gd name="T6" fmla="*/ 1665288 w 808"/>
                <a:gd name="T7" fmla="*/ 741656 h 648"/>
                <a:gd name="T8" fmla="*/ 214344 w 808"/>
                <a:gd name="T9" fmla="*/ 0 h 648"/>
                <a:gd name="T10" fmla="*/ 0 w 808"/>
                <a:gd name="T11" fmla="*/ 41981 h 6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8"/>
                <a:gd name="T19" fmla="*/ 0 h 648"/>
                <a:gd name="T20" fmla="*/ 808 w 808"/>
                <a:gd name="T21" fmla="*/ 648 h 6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8" h="648">
                  <a:moveTo>
                    <a:pt x="0" y="24"/>
                  </a:moveTo>
                  <a:lnTo>
                    <a:pt x="352" y="448"/>
                  </a:lnTo>
                  <a:lnTo>
                    <a:pt x="360" y="648"/>
                  </a:lnTo>
                  <a:lnTo>
                    <a:pt x="808" y="424"/>
                  </a:lnTo>
                  <a:lnTo>
                    <a:pt x="10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3399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91344" y="92845"/>
            <a:ext cx="4392488" cy="613803"/>
            <a:chOff x="1271464" y="2420888"/>
            <a:chExt cx="4392488" cy="613803"/>
          </a:xfrm>
        </p:grpSpPr>
        <p:sp>
          <p:nvSpPr>
            <p:cNvPr id="33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   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初识管理会计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36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组合 9"/>
          <p:cNvGrpSpPr>
            <a:grpSpLocks/>
          </p:cNvGrpSpPr>
          <p:nvPr/>
        </p:nvGrpSpPr>
        <p:grpSpPr bwMode="auto">
          <a:xfrm>
            <a:off x="-107462" y="836712"/>
            <a:ext cx="6701694" cy="822325"/>
            <a:chOff x="11113" y="950913"/>
            <a:chExt cx="5445943" cy="822325"/>
          </a:xfrm>
        </p:grpSpPr>
        <p:pic>
          <p:nvPicPr>
            <p:cNvPr id="14369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70" name="Text Box 4"/>
            <p:cNvSpPr txBox="1">
              <a:spLocks noChangeArrowheads="1"/>
            </p:cNvSpPr>
            <p:nvPr/>
          </p:nvSpPr>
          <p:spPr bwMode="auto">
            <a:xfrm>
              <a:off x="240206" y="1124744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三、明确管理会计的特点 </a:t>
              </a:r>
            </a:p>
          </p:txBody>
        </p:sp>
      </p:grpSp>
      <p:sp>
        <p:nvSpPr>
          <p:cNvPr id="37" name="椭圆 2"/>
          <p:cNvSpPr/>
          <p:nvPr/>
        </p:nvSpPr>
        <p:spPr>
          <a:xfrm>
            <a:off x="7287091" y="1844824"/>
            <a:ext cx="748047" cy="284116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kern="0">
              <a:latin typeface="+mn-ea"/>
            </a:endParaRPr>
          </a:p>
        </p:txBody>
      </p:sp>
      <p:sp>
        <p:nvSpPr>
          <p:cNvPr id="38" name="椭圆 2"/>
          <p:cNvSpPr/>
          <p:nvPr/>
        </p:nvSpPr>
        <p:spPr>
          <a:xfrm flipV="1">
            <a:off x="7287091" y="5838706"/>
            <a:ext cx="748047" cy="284116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kern="0">
              <a:latin typeface="+mn-ea"/>
            </a:endParaRPr>
          </a:p>
        </p:txBody>
      </p:sp>
      <p:sp>
        <p:nvSpPr>
          <p:cNvPr id="42" name="椭圆 2"/>
          <p:cNvSpPr/>
          <p:nvPr/>
        </p:nvSpPr>
        <p:spPr>
          <a:xfrm flipH="1">
            <a:off x="4149746" y="1844824"/>
            <a:ext cx="748047" cy="284116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sz="1350" kern="0">
              <a:latin typeface="+mn-ea"/>
            </a:endParaRPr>
          </a:p>
        </p:txBody>
      </p:sp>
      <p:sp>
        <p:nvSpPr>
          <p:cNvPr id="43" name="椭圆 2"/>
          <p:cNvSpPr/>
          <p:nvPr/>
        </p:nvSpPr>
        <p:spPr>
          <a:xfrm flipH="1" flipV="1">
            <a:off x="4149746" y="5838706"/>
            <a:ext cx="748047" cy="284116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kern="0">
              <a:latin typeface="+mn-ea"/>
            </a:endParaRPr>
          </a:p>
        </p:txBody>
      </p:sp>
      <p:sp>
        <p:nvSpPr>
          <p:cNvPr id="44" name="KSO_GT1.4"/>
          <p:cNvSpPr/>
          <p:nvPr/>
        </p:nvSpPr>
        <p:spPr>
          <a:xfrm rot="2479457" flipV="1">
            <a:off x="5847797" y="5024030"/>
            <a:ext cx="2047772" cy="1289593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F69F1E"/>
          </a:solidFill>
          <a:ln w="2540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ot="0" spcFirstLastPara="0" vertOverflow="overflow" horzOverflow="overflow" vert="vert" wrap="square" lIns="459000" tIns="324000" rIns="68580" bIns="32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b="1" kern="0" dirty="0">
              <a:latin typeface="+mn-ea"/>
            </a:endParaRPr>
          </a:p>
        </p:txBody>
      </p:sp>
      <p:sp>
        <p:nvSpPr>
          <p:cNvPr id="45" name="KSO_GT1.3"/>
          <p:cNvSpPr/>
          <p:nvPr/>
        </p:nvSpPr>
        <p:spPr>
          <a:xfrm rot="19120543" flipH="1" flipV="1">
            <a:off x="4289309" y="5024030"/>
            <a:ext cx="2047772" cy="1289593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0099A9"/>
          </a:solidFill>
          <a:ln w="2540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ot="0" spcFirstLastPara="0" vertOverflow="overflow" horzOverflow="overflow" vert="vert270" wrap="square" lIns="0" tIns="324000" rIns="459000" bIns="32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b="1" kern="0" dirty="0">
              <a:latin typeface="+mn-ea"/>
            </a:endParaRPr>
          </a:p>
        </p:txBody>
      </p:sp>
      <p:sp>
        <p:nvSpPr>
          <p:cNvPr id="46" name="KSO_GT1.2"/>
          <p:cNvSpPr/>
          <p:nvPr/>
        </p:nvSpPr>
        <p:spPr>
          <a:xfrm rot="19120543">
            <a:off x="5847797" y="1623879"/>
            <a:ext cx="2047772" cy="1289593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EA5E66"/>
          </a:solidFill>
          <a:ln w="2540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ot="0" spcFirstLastPara="0" vertOverflow="overflow" horzOverflow="overflow" vert="vert" wrap="square" lIns="0" tIns="324000" rIns="459000" bIns="32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b="1" kern="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7" name="KSO_GT1.1"/>
          <p:cNvSpPr/>
          <p:nvPr/>
        </p:nvSpPr>
        <p:spPr>
          <a:xfrm rot="2479457" flipH="1">
            <a:off x="4289309" y="1623879"/>
            <a:ext cx="2047772" cy="1289593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EA6103"/>
          </a:solidFill>
          <a:ln w="2540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ot="0" spcFirstLastPara="0" vertOverflow="overflow" horzOverflow="overflow" vert="vert270" wrap="square" lIns="459000" tIns="324000" rIns="68580" bIns="32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b="1" kern="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7519991" y="2128940"/>
            <a:ext cx="2047345" cy="0"/>
          </a:xfrm>
          <a:prstGeom prst="line">
            <a:avLst/>
          </a:prstGeom>
          <a:ln w="28575">
            <a:solidFill>
              <a:srgbClr val="EA5E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2627841" y="2128940"/>
            <a:ext cx="2047345" cy="0"/>
          </a:xfrm>
          <a:prstGeom prst="line">
            <a:avLst/>
          </a:prstGeom>
          <a:ln w="28575">
            <a:solidFill>
              <a:srgbClr val="EA61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7519991" y="5838706"/>
            <a:ext cx="2047345" cy="0"/>
          </a:xfrm>
          <a:prstGeom prst="line">
            <a:avLst/>
          </a:prstGeom>
          <a:ln w="28575">
            <a:solidFill>
              <a:srgbClr val="F69F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2608437" y="5838706"/>
            <a:ext cx="2047345" cy="0"/>
          </a:xfrm>
          <a:prstGeom prst="line">
            <a:avLst/>
          </a:prstGeom>
          <a:ln w="28575">
            <a:solidFill>
              <a:srgbClr val="0099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32"/>
          <p:cNvSpPr txBox="1"/>
          <p:nvPr/>
        </p:nvSpPr>
        <p:spPr>
          <a:xfrm>
            <a:off x="2158407" y="2216772"/>
            <a:ext cx="1348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4000" dirty="0"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" name="文本框 35"/>
          <p:cNvSpPr txBox="1"/>
          <p:nvPr/>
        </p:nvSpPr>
        <p:spPr>
          <a:xfrm>
            <a:off x="7073081" y="2213954"/>
            <a:ext cx="1348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4000" dirty="0"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4" name="文本框 38"/>
          <p:cNvSpPr txBox="1"/>
          <p:nvPr/>
        </p:nvSpPr>
        <p:spPr>
          <a:xfrm>
            <a:off x="7103154" y="4418990"/>
            <a:ext cx="1348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4000" dirty="0"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5" name="文本框 41"/>
          <p:cNvSpPr txBox="1"/>
          <p:nvPr/>
        </p:nvSpPr>
        <p:spPr>
          <a:xfrm>
            <a:off x="2152425" y="4418990"/>
            <a:ext cx="1348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4000" dirty="0"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6" name="文本框 44"/>
          <p:cNvSpPr txBox="1"/>
          <p:nvPr/>
        </p:nvSpPr>
        <p:spPr>
          <a:xfrm>
            <a:off x="5037371" y="3347609"/>
            <a:ext cx="2123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</a:rPr>
              <a:t>管理会计与财务会计的联系</a:t>
            </a:r>
          </a:p>
        </p:txBody>
      </p:sp>
      <p:sp>
        <p:nvSpPr>
          <p:cNvPr id="57" name="文本框 49"/>
          <p:cNvSpPr txBox="1"/>
          <p:nvPr/>
        </p:nvSpPr>
        <p:spPr>
          <a:xfrm>
            <a:off x="3070870" y="4539558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基本信息同源</a:t>
            </a:r>
          </a:p>
        </p:txBody>
      </p:sp>
      <p:sp>
        <p:nvSpPr>
          <p:cNvPr id="59" name="文本框 49"/>
          <p:cNvSpPr txBox="1"/>
          <p:nvPr/>
        </p:nvSpPr>
        <p:spPr>
          <a:xfrm>
            <a:off x="8039422" y="4539558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指标相互渗透</a:t>
            </a:r>
          </a:p>
        </p:txBody>
      </p:sp>
      <p:sp>
        <p:nvSpPr>
          <p:cNvPr id="61" name="文本框 49"/>
          <p:cNvSpPr txBox="1"/>
          <p:nvPr/>
        </p:nvSpPr>
        <p:spPr>
          <a:xfrm>
            <a:off x="3070870" y="230731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起源相同</a:t>
            </a:r>
          </a:p>
        </p:txBody>
      </p:sp>
      <p:sp>
        <p:nvSpPr>
          <p:cNvPr id="63" name="文本框 49"/>
          <p:cNvSpPr txBox="1"/>
          <p:nvPr/>
        </p:nvSpPr>
        <p:spPr>
          <a:xfrm>
            <a:off x="7967414" y="226608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目标相同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929230" y="4322156"/>
            <a:ext cx="1516550" cy="151655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929230" y="1978048"/>
            <a:ext cx="1516550" cy="151655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同心圆 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9692018" y="4322156"/>
            <a:ext cx="1516550" cy="151655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同心圆 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692018" y="1978048"/>
            <a:ext cx="1516550" cy="151655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7" name="KSO_Shape"/>
          <p:cNvSpPr>
            <a:spLocks/>
          </p:cNvSpPr>
          <p:nvPr/>
        </p:nvSpPr>
        <p:spPr bwMode="auto">
          <a:xfrm>
            <a:off x="10022578" y="2396624"/>
            <a:ext cx="776159" cy="627395"/>
          </a:xfrm>
          <a:custGeom>
            <a:avLst/>
            <a:gdLst/>
            <a:ahLst/>
            <a:cxnLst/>
            <a:rect l="0" t="0" r="r" b="b"/>
            <a:pathLst>
              <a:path w="4741862" h="3833813">
                <a:moveTo>
                  <a:pt x="247650" y="2000250"/>
                </a:moveTo>
                <a:lnTo>
                  <a:pt x="1016000" y="2000250"/>
                </a:lnTo>
                <a:lnTo>
                  <a:pt x="1030288" y="2003425"/>
                </a:lnTo>
                <a:lnTo>
                  <a:pt x="1041400" y="2012950"/>
                </a:lnTo>
                <a:lnTo>
                  <a:pt x="1050925" y="2020888"/>
                </a:lnTo>
                <a:lnTo>
                  <a:pt x="1054100" y="2036763"/>
                </a:lnTo>
                <a:lnTo>
                  <a:pt x="1050925" y="2051051"/>
                </a:lnTo>
                <a:lnTo>
                  <a:pt x="1041400" y="2063751"/>
                </a:lnTo>
                <a:lnTo>
                  <a:pt x="1030288" y="2071688"/>
                </a:lnTo>
                <a:lnTo>
                  <a:pt x="1016000" y="2074863"/>
                </a:lnTo>
                <a:lnTo>
                  <a:pt x="247650" y="2074863"/>
                </a:lnTo>
                <a:lnTo>
                  <a:pt x="233362" y="2071688"/>
                </a:lnTo>
                <a:lnTo>
                  <a:pt x="220662" y="2063751"/>
                </a:lnTo>
                <a:lnTo>
                  <a:pt x="212725" y="2051051"/>
                </a:lnTo>
                <a:lnTo>
                  <a:pt x="209550" y="2036763"/>
                </a:lnTo>
                <a:lnTo>
                  <a:pt x="212725" y="2020888"/>
                </a:lnTo>
                <a:lnTo>
                  <a:pt x="220662" y="2012950"/>
                </a:lnTo>
                <a:lnTo>
                  <a:pt x="233362" y="2003425"/>
                </a:lnTo>
                <a:lnTo>
                  <a:pt x="247650" y="2000250"/>
                </a:lnTo>
                <a:close/>
                <a:moveTo>
                  <a:pt x="244475" y="1901825"/>
                </a:moveTo>
                <a:lnTo>
                  <a:pt x="1012825" y="1901825"/>
                </a:lnTo>
                <a:lnTo>
                  <a:pt x="1027112" y="1905000"/>
                </a:lnTo>
                <a:lnTo>
                  <a:pt x="1039812" y="1914525"/>
                </a:lnTo>
                <a:lnTo>
                  <a:pt x="1044575" y="1925638"/>
                </a:lnTo>
                <a:lnTo>
                  <a:pt x="1047750" y="1941513"/>
                </a:lnTo>
                <a:lnTo>
                  <a:pt x="1044575" y="1952626"/>
                </a:lnTo>
                <a:lnTo>
                  <a:pt x="1039812" y="1965326"/>
                </a:lnTo>
                <a:lnTo>
                  <a:pt x="1027112" y="1973263"/>
                </a:lnTo>
                <a:lnTo>
                  <a:pt x="1012825" y="1976438"/>
                </a:lnTo>
                <a:lnTo>
                  <a:pt x="244475" y="1976438"/>
                </a:lnTo>
                <a:lnTo>
                  <a:pt x="230188" y="1973263"/>
                </a:lnTo>
                <a:lnTo>
                  <a:pt x="217488" y="1965326"/>
                </a:lnTo>
                <a:lnTo>
                  <a:pt x="209550" y="1952626"/>
                </a:lnTo>
                <a:lnTo>
                  <a:pt x="206375" y="1941513"/>
                </a:lnTo>
                <a:lnTo>
                  <a:pt x="209550" y="1925638"/>
                </a:lnTo>
                <a:lnTo>
                  <a:pt x="217488" y="1914525"/>
                </a:lnTo>
                <a:lnTo>
                  <a:pt x="230188" y="1905000"/>
                </a:lnTo>
                <a:lnTo>
                  <a:pt x="244475" y="1901825"/>
                </a:lnTo>
                <a:close/>
                <a:moveTo>
                  <a:pt x="277813" y="1803400"/>
                </a:moveTo>
                <a:lnTo>
                  <a:pt x="1047750" y="1803400"/>
                </a:lnTo>
                <a:lnTo>
                  <a:pt x="1060450" y="1806575"/>
                </a:lnTo>
                <a:lnTo>
                  <a:pt x="1071563" y="1816100"/>
                </a:lnTo>
                <a:lnTo>
                  <a:pt x="1081088" y="1827213"/>
                </a:lnTo>
                <a:lnTo>
                  <a:pt x="1084263" y="1843088"/>
                </a:lnTo>
                <a:lnTo>
                  <a:pt x="1081088" y="1857376"/>
                </a:lnTo>
                <a:lnTo>
                  <a:pt x="1071563" y="1868488"/>
                </a:lnTo>
                <a:lnTo>
                  <a:pt x="1060450" y="1874838"/>
                </a:lnTo>
                <a:lnTo>
                  <a:pt x="1047750" y="1878013"/>
                </a:lnTo>
                <a:lnTo>
                  <a:pt x="277813" y="1878013"/>
                </a:lnTo>
                <a:lnTo>
                  <a:pt x="263525" y="1874838"/>
                </a:lnTo>
                <a:lnTo>
                  <a:pt x="250825" y="1868488"/>
                </a:lnTo>
                <a:lnTo>
                  <a:pt x="244475" y="1857376"/>
                </a:lnTo>
                <a:lnTo>
                  <a:pt x="241300" y="1843088"/>
                </a:lnTo>
                <a:lnTo>
                  <a:pt x="244475" y="1827213"/>
                </a:lnTo>
                <a:lnTo>
                  <a:pt x="250825" y="1816100"/>
                </a:lnTo>
                <a:lnTo>
                  <a:pt x="263525" y="1806575"/>
                </a:lnTo>
                <a:lnTo>
                  <a:pt x="277813" y="1803400"/>
                </a:lnTo>
                <a:close/>
                <a:moveTo>
                  <a:pt x="238125" y="1708150"/>
                </a:moveTo>
                <a:lnTo>
                  <a:pt x="1009650" y="1708150"/>
                </a:lnTo>
                <a:lnTo>
                  <a:pt x="1020762" y="1711325"/>
                </a:lnTo>
                <a:lnTo>
                  <a:pt x="1033462" y="1717675"/>
                </a:lnTo>
                <a:lnTo>
                  <a:pt x="1041400" y="1728788"/>
                </a:lnTo>
                <a:lnTo>
                  <a:pt x="1044575" y="1744663"/>
                </a:lnTo>
                <a:lnTo>
                  <a:pt x="1041400" y="1758951"/>
                </a:lnTo>
                <a:lnTo>
                  <a:pt x="1033462" y="1770063"/>
                </a:lnTo>
                <a:lnTo>
                  <a:pt x="1020762" y="1779588"/>
                </a:lnTo>
                <a:lnTo>
                  <a:pt x="1009650" y="1782763"/>
                </a:lnTo>
                <a:lnTo>
                  <a:pt x="238125" y="1782763"/>
                </a:lnTo>
                <a:lnTo>
                  <a:pt x="223838" y="1779588"/>
                </a:lnTo>
                <a:lnTo>
                  <a:pt x="212725" y="1770063"/>
                </a:lnTo>
                <a:lnTo>
                  <a:pt x="206375" y="1758951"/>
                </a:lnTo>
                <a:lnTo>
                  <a:pt x="203200" y="1744663"/>
                </a:lnTo>
                <a:lnTo>
                  <a:pt x="206375" y="1728788"/>
                </a:lnTo>
                <a:lnTo>
                  <a:pt x="212725" y="1717675"/>
                </a:lnTo>
                <a:lnTo>
                  <a:pt x="223838" y="1711325"/>
                </a:lnTo>
                <a:lnTo>
                  <a:pt x="238125" y="1708150"/>
                </a:lnTo>
                <a:close/>
                <a:moveTo>
                  <a:pt x="301626" y="1609725"/>
                </a:moveTo>
                <a:lnTo>
                  <a:pt x="1068388" y="1609725"/>
                </a:lnTo>
                <a:lnTo>
                  <a:pt x="1084264" y="1612900"/>
                </a:lnTo>
                <a:lnTo>
                  <a:pt x="1095376" y="1620838"/>
                </a:lnTo>
                <a:lnTo>
                  <a:pt x="1104901" y="1633538"/>
                </a:lnTo>
                <a:lnTo>
                  <a:pt x="1108076" y="1644650"/>
                </a:lnTo>
                <a:lnTo>
                  <a:pt x="1104901" y="1660526"/>
                </a:lnTo>
                <a:lnTo>
                  <a:pt x="1095376" y="1671638"/>
                </a:lnTo>
                <a:lnTo>
                  <a:pt x="1084264" y="1681163"/>
                </a:lnTo>
                <a:lnTo>
                  <a:pt x="1068388" y="1684338"/>
                </a:lnTo>
                <a:lnTo>
                  <a:pt x="301626" y="1684338"/>
                </a:lnTo>
                <a:lnTo>
                  <a:pt x="287338" y="1681163"/>
                </a:lnTo>
                <a:lnTo>
                  <a:pt x="274638" y="1671638"/>
                </a:lnTo>
                <a:lnTo>
                  <a:pt x="268288" y="1660526"/>
                </a:lnTo>
                <a:lnTo>
                  <a:pt x="265113" y="1644650"/>
                </a:lnTo>
                <a:lnTo>
                  <a:pt x="268288" y="1633538"/>
                </a:lnTo>
                <a:lnTo>
                  <a:pt x="274638" y="1620838"/>
                </a:lnTo>
                <a:lnTo>
                  <a:pt x="287338" y="1612900"/>
                </a:lnTo>
                <a:lnTo>
                  <a:pt x="301626" y="1609725"/>
                </a:lnTo>
                <a:close/>
                <a:moveTo>
                  <a:pt x="254001" y="1511300"/>
                </a:moveTo>
                <a:lnTo>
                  <a:pt x="1020764" y="1511300"/>
                </a:lnTo>
                <a:lnTo>
                  <a:pt x="1036638" y="1514475"/>
                </a:lnTo>
                <a:lnTo>
                  <a:pt x="1047751" y="1522413"/>
                </a:lnTo>
                <a:lnTo>
                  <a:pt x="1057276" y="1535113"/>
                </a:lnTo>
                <a:lnTo>
                  <a:pt x="1060451" y="1549401"/>
                </a:lnTo>
                <a:lnTo>
                  <a:pt x="1057276" y="1562101"/>
                </a:lnTo>
                <a:lnTo>
                  <a:pt x="1047751" y="1573213"/>
                </a:lnTo>
                <a:lnTo>
                  <a:pt x="1036638" y="1582738"/>
                </a:lnTo>
                <a:lnTo>
                  <a:pt x="1020764" y="1585913"/>
                </a:lnTo>
                <a:lnTo>
                  <a:pt x="254001" y="1585913"/>
                </a:lnTo>
                <a:lnTo>
                  <a:pt x="238126" y="1582738"/>
                </a:lnTo>
                <a:lnTo>
                  <a:pt x="227013" y="1573213"/>
                </a:lnTo>
                <a:lnTo>
                  <a:pt x="220663" y="1562101"/>
                </a:lnTo>
                <a:lnTo>
                  <a:pt x="217488" y="1549401"/>
                </a:lnTo>
                <a:lnTo>
                  <a:pt x="220663" y="1535113"/>
                </a:lnTo>
                <a:lnTo>
                  <a:pt x="227013" y="1522413"/>
                </a:lnTo>
                <a:lnTo>
                  <a:pt x="238126" y="1514475"/>
                </a:lnTo>
                <a:lnTo>
                  <a:pt x="254001" y="1511300"/>
                </a:lnTo>
                <a:close/>
                <a:moveTo>
                  <a:pt x="274638" y="1412875"/>
                </a:moveTo>
                <a:lnTo>
                  <a:pt x="1041400" y="1412875"/>
                </a:lnTo>
                <a:lnTo>
                  <a:pt x="1057276" y="1416050"/>
                </a:lnTo>
                <a:lnTo>
                  <a:pt x="1068388" y="1423988"/>
                </a:lnTo>
                <a:lnTo>
                  <a:pt x="1077913" y="1436688"/>
                </a:lnTo>
                <a:lnTo>
                  <a:pt x="1081088" y="1450976"/>
                </a:lnTo>
                <a:lnTo>
                  <a:pt x="1077913" y="1466851"/>
                </a:lnTo>
                <a:lnTo>
                  <a:pt x="1068388" y="1477963"/>
                </a:lnTo>
                <a:lnTo>
                  <a:pt x="1057276" y="1484313"/>
                </a:lnTo>
                <a:lnTo>
                  <a:pt x="1041400" y="1487488"/>
                </a:lnTo>
                <a:lnTo>
                  <a:pt x="274638" y="1487488"/>
                </a:lnTo>
                <a:lnTo>
                  <a:pt x="260350" y="1484313"/>
                </a:lnTo>
                <a:lnTo>
                  <a:pt x="247650" y="1477963"/>
                </a:lnTo>
                <a:lnTo>
                  <a:pt x="238126" y="1466851"/>
                </a:lnTo>
                <a:lnTo>
                  <a:pt x="236538" y="1450976"/>
                </a:lnTo>
                <a:lnTo>
                  <a:pt x="238126" y="1436688"/>
                </a:lnTo>
                <a:lnTo>
                  <a:pt x="247650" y="1423988"/>
                </a:lnTo>
                <a:lnTo>
                  <a:pt x="260350" y="1416050"/>
                </a:lnTo>
                <a:lnTo>
                  <a:pt x="274638" y="1412875"/>
                </a:lnTo>
                <a:close/>
                <a:moveTo>
                  <a:pt x="3359150" y="0"/>
                </a:moveTo>
                <a:lnTo>
                  <a:pt x="3403600" y="3175"/>
                </a:lnTo>
                <a:lnTo>
                  <a:pt x="3449638" y="6350"/>
                </a:lnTo>
                <a:lnTo>
                  <a:pt x="3494088" y="17462"/>
                </a:lnTo>
                <a:lnTo>
                  <a:pt x="3535362" y="30162"/>
                </a:lnTo>
                <a:lnTo>
                  <a:pt x="3579814" y="50800"/>
                </a:lnTo>
                <a:lnTo>
                  <a:pt x="3619500" y="71437"/>
                </a:lnTo>
                <a:lnTo>
                  <a:pt x="3654426" y="98425"/>
                </a:lnTo>
                <a:lnTo>
                  <a:pt x="3687762" y="128587"/>
                </a:lnTo>
                <a:lnTo>
                  <a:pt x="3717926" y="158750"/>
                </a:lnTo>
                <a:lnTo>
                  <a:pt x="3744914" y="193675"/>
                </a:lnTo>
                <a:lnTo>
                  <a:pt x="3768726" y="230187"/>
                </a:lnTo>
                <a:lnTo>
                  <a:pt x="3789362" y="268287"/>
                </a:lnTo>
                <a:lnTo>
                  <a:pt x="3803650" y="311150"/>
                </a:lnTo>
                <a:lnTo>
                  <a:pt x="3816350" y="352425"/>
                </a:lnTo>
                <a:lnTo>
                  <a:pt x="3822700" y="393700"/>
                </a:lnTo>
                <a:lnTo>
                  <a:pt x="3827462" y="439737"/>
                </a:lnTo>
                <a:lnTo>
                  <a:pt x="3825876" y="484187"/>
                </a:lnTo>
                <a:lnTo>
                  <a:pt x="3822700" y="528637"/>
                </a:lnTo>
                <a:lnTo>
                  <a:pt x="3813176" y="573087"/>
                </a:lnTo>
                <a:lnTo>
                  <a:pt x="3798888" y="615950"/>
                </a:lnTo>
                <a:lnTo>
                  <a:pt x="3776662" y="660400"/>
                </a:lnTo>
                <a:lnTo>
                  <a:pt x="3756026" y="698500"/>
                </a:lnTo>
                <a:lnTo>
                  <a:pt x="3729038" y="735012"/>
                </a:lnTo>
                <a:lnTo>
                  <a:pt x="3702050" y="768350"/>
                </a:lnTo>
                <a:lnTo>
                  <a:pt x="3670300" y="796925"/>
                </a:lnTo>
                <a:lnTo>
                  <a:pt x="3633788" y="823912"/>
                </a:lnTo>
                <a:lnTo>
                  <a:pt x="3598862" y="847724"/>
                </a:lnTo>
                <a:lnTo>
                  <a:pt x="3606800" y="844549"/>
                </a:lnTo>
                <a:lnTo>
                  <a:pt x="3633788" y="842962"/>
                </a:lnTo>
                <a:lnTo>
                  <a:pt x="3675062" y="839787"/>
                </a:lnTo>
                <a:lnTo>
                  <a:pt x="3721100" y="839787"/>
                </a:lnTo>
                <a:lnTo>
                  <a:pt x="3765550" y="842962"/>
                </a:lnTo>
                <a:lnTo>
                  <a:pt x="3810000" y="850899"/>
                </a:lnTo>
                <a:lnTo>
                  <a:pt x="3857626" y="863599"/>
                </a:lnTo>
                <a:lnTo>
                  <a:pt x="3902076" y="881062"/>
                </a:lnTo>
                <a:lnTo>
                  <a:pt x="3948112" y="904874"/>
                </a:lnTo>
                <a:lnTo>
                  <a:pt x="3989388" y="935037"/>
                </a:lnTo>
                <a:lnTo>
                  <a:pt x="4019550" y="958849"/>
                </a:lnTo>
                <a:lnTo>
                  <a:pt x="4046538" y="982662"/>
                </a:lnTo>
                <a:lnTo>
                  <a:pt x="4070350" y="1009649"/>
                </a:lnTo>
                <a:lnTo>
                  <a:pt x="4094162" y="1039812"/>
                </a:lnTo>
                <a:lnTo>
                  <a:pt x="4117976" y="1068387"/>
                </a:lnTo>
                <a:lnTo>
                  <a:pt x="4138612" y="1101724"/>
                </a:lnTo>
                <a:lnTo>
                  <a:pt x="4179888" y="1169987"/>
                </a:lnTo>
                <a:lnTo>
                  <a:pt x="4216400" y="1243012"/>
                </a:lnTo>
                <a:lnTo>
                  <a:pt x="4249738" y="1319212"/>
                </a:lnTo>
                <a:lnTo>
                  <a:pt x="4278312" y="1400174"/>
                </a:lnTo>
                <a:lnTo>
                  <a:pt x="4305300" y="1484312"/>
                </a:lnTo>
                <a:lnTo>
                  <a:pt x="4329112" y="1568450"/>
                </a:lnTo>
                <a:lnTo>
                  <a:pt x="4352926" y="1654175"/>
                </a:lnTo>
                <a:lnTo>
                  <a:pt x="4395788" y="1824038"/>
                </a:lnTo>
                <a:lnTo>
                  <a:pt x="4433888" y="1989138"/>
                </a:lnTo>
                <a:lnTo>
                  <a:pt x="4451910" y="2059780"/>
                </a:lnTo>
                <a:lnTo>
                  <a:pt x="4606926" y="935037"/>
                </a:lnTo>
                <a:lnTo>
                  <a:pt x="4610100" y="919162"/>
                </a:lnTo>
                <a:lnTo>
                  <a:pt x="4616450" y="908049"/>
                </a:lnTo>
                <a:lnTo>
                  <a:pt x="4625976" y="898524"/>
                </a:lnTo>
                <a:lnTo>
                  <a:pt x="4633914" y="890587"/>
                </a:lnTo>
                <a:lnTo>
                  <a:pt x="4646614" y="881062"/>
                </a:lnTo>
                <a:lnTo>
                  <a:pt x="4657726" y="877887"/>
                </a:lnTo>
                <a:lnTo>
                  <a:pt x="4670426" y="874712"/>
                </a:lnTo>
                <a:lnTo>
                  <a:pt x="4684714" y="874712"/>
                </a:lnTo>
                <a:lnTo>
                  <a:pt x="4697414" y="877887"/>
                </a:lnTo>
                <a:lnTo>
                  <a:pt x="4708526" y="884237"/>
                </a:lnTo>
                <a:lnTo>
                  <a:pt x="4721226" y="892174"/>
                </a:lnTo>
                <a:lnTo>
                  <a:pt x="4729162" y="901699"/>
                </a:lnTo>
                <a:lnTo>
                  <a:pt x="4735514" y="914399"/>
                </a:lnTo>
                <a:lnTo>
                  <a:pt x="4738688" y="925512"/>
                </a:lnTo>
                <a:lnTo>
                  <a:pt x="4741862" y="938212"/>
                </a:lnTo>
                <a:lnTo>
                  <a:pt x="4741862" y="952499"/>
                </a:lnTo>
                <a:lnTo>
                  <a:pt x="4538662" y="2415850"/>
                </a:lnTo>
                <a:lnTo>
                  <a:pt x="4538662" y="3765551"/>
                </a:lnTo>
                <a:lnTo>
                  <a:pt x="4535488" y="3779838"/>
                </a:lnTo>
                <a:lnTo>
                  <a:pt x="4532314" y="3792538"/>
                </a:lnTo>
                <a:lnTo>
                  <a:pt x="4527550" y="3803651"/>
                </a:lnTo>
                <a:lnTo>
                  <a:pt x="4518026" y="3813176"/>
                </a:lnTo>
                <a:lnTo>
                  <a:pt x="4508500" y="3821113"/>
                </a:lnTo>
                <a:lnTo>
                  <a:pt x="4497388" y="3827463"/>
                </a:lnTo>
                <a:lnTo>
                  <a:pt x="4484688" y="3833813"/>
                </a:lnTo>
                <a:lnTo>
                  <a:pt x="4470400" y="3833813"/>
                </a:lnTo>
                <a:lnTo>
                  <a:pt x="4454526" y="3833813"/>
                </a:lnTo>
                <a:lnTo>
                  <a:pt x="4443414" y="3827463"/>
                </a:lnTo>
                <a:lnTo>
                  <a:pt x="4430714" y="3821113"/>
                </a:lnTo>
                <a:lnTo>
                  <a:pt x="4422776" y="3813176"/>
                </a:lnTo>
                <a:lnTo>
                  <a:pt x="4413250" y="3803651"/>
                </a:lnTo>
                <a:lnTo>
                  <a:pt x="4406900" y="3792538"/>
                </a:lnTo>
                <a:lnTo>
                  <a:pt x="4403726" y="3779838"/>
                </a:lnTo>
                <a:lnTo>
                  <a:pt x="4402138" y="3765551"/>
                </a:lnTo>
                <a:lnTo>
                  <a:pt x="4402138" y="2505075"/>
                </a:lnTo>
                <a:lnTo>
                  <a:pt x="4398962" y="2493962"/>
                </a:lnTo>
                <a:lnTo>
                  <a:pt x="4395788" y="2478087"/>
                </a:lnTo>
                <a:lnTo>
                  <a:pt x="4395788" y="2474913"/>
                </a:lnTo>
                <a:lnTo>
                  <a:pt x="4386264" y="2493963"/>
                </a:lnTo>
                <a:lnTo>
                  <a:pt x="4378326" y="2511425"/>
                </a:lnTo>
                <a:lnTo>
                  <a:pt x="4365626" y="2528888"/>
                </a:lnTo>
                <a:lnTo>
                  <a:pt x="4351338" y="2544763"/>
                </a:lnTo>
                <a:lnTo>
                  <a:pt x="4335464" y="2559050"/>
                </a:lnTo>
                <a:lnTo>
                  <a:pt x="4321176" y="2570163"/>
                </a:lnTo>
                <a:lnTo>
                  <a:pt x="4302126" y="2579688"/>
                </a:lnTo>
                <a:lnTo>
                  <a:pt x="4284664" y="2589213"/>
                </a:lnTo>
                <a:lnTo>
                  <a:pt x="4264026" y="2597150"/>
                </a:lnTo>
                <a:lnTo>
                  <a:pt x="4243388" y="2603500"/>
                </a:lnTo>
                <a:lnTo>
                  <a:pt x="4222750" y="2606675"/>
                </a:lnTo>
                <a:lnTo>
                  <a:pt x="3565526" y="2677005"/>
                </a:lnTo>
                <a:lnTo>
                  <a:pt x="3565526" y="3765551"/>
                </a:lnTo>
                <a:lnTo>
                  <a:pt x="3565526" y="3779838"/>
                </a:lnTo>
                <a:lnTo>
                  <a:pt x="3559176" y="3792538"/>
                </a:lnTo>
                <a:lnTo>
                  <a:pt x="3552826" y="3803651"/>
                </a:lnTo>
                <a:lnTo>
                  <a:pt x="3548064" y="3813176"/>
                </a:lnTo>
                <a:lnTo>
                  <a:pt x="3535364" y="3821113"/>
                </a:lnTo>
                <a:lnTo>
                  <a:pt x="3524250" y="3827463"/>
                </a:lnTo>
                <a:lnTo>
                  <a:pt x="3511550" y="3833813"/>
                </a:lnTo>
                <a:lnTo>
                  <a:pt x="3500438" y="3833813"/>
                </a:lnTo>
                <a:lnTo>
                  <a:pt x="3484564" y="3833813"/>
                </a:lnTo>
                <a:lnTo>
                  <a:pt x="3473450" y="3827463"/>
                </a:lnTo>
                <a:lnTo>
                  <a:pt x="3460750" y="3821113"/>
                </a:lnTo>
                <a:lnTo>
                  <a:pt x="3451226" y="3813176"/>
                </a:lnTo>
                <a:lnTo>
                  <a:pt x="3443288" y="3803651"/>
                </a:lnTo>
                <a:lnTo>
                  <a:pt x="3436938" y="3792538"/>
                </a:lnTo>
                <a:lnTo>
                  <a:pt x="3430588" y="3779838"/>
                </a:lnTo>
                <a:lnTo>
                  <a:pt x="3430588" y="3765551"/>
                </a:lnTo>
                <a:lnTo>
                  <a:pt x="3430588" y="2920423"/>
                </a:lnTo>
                <a:lnTo>
                  <a:pt x="3355976" y="3582988"/>
                </a:lnTo>
                <a:lnTo>
                  <a:pt x="3349626" y="3603625"/>
                </a:lnTo>
                <a:lnTo>
                  <a:pt x="3348038" y="3624263"/>
                </a:lnTo>
                <a:lnTo>
                  <a:pt x="3338514" y="3643313"/>
                </a:lnTo>
                <a:lnTo>
                  <a:pt x="3328988" y="3663950"/>
                </a:lnTo>
                <a:lnTo>
                  <a:pt x="3317876" y="3678238"/>
                </a:lnTo>
                <a:lnTo>
                  <a:pt x="3305176" y="3695700"/>
                </a:lnTo>
                <a:lnTo>
                  <a:pt x="3290888" y="3711575"/>
                </a:lnTo>
                <a:lnTo>
                  <a:pt x="3275014" y="3722688"/>
                </a:lnTo>
                <a:lnTo>
                  <a:pt x="3260726" y="3735388"/>
                </a:lnTo>
                <a:lnTo>
                  <a:pt x="3243262" y="3746500"/>
                </a:lnTo>
                <a:lnTo>
                  <a:pt x="3222626" y="3756025"/>
                </a:lnTo>
                <a:lnTo>
                  <a:pt x="3203576" y="3762375"/>
                </a:lnTo>
                <a:lnTo>
                  <a:pt x="3182938" y="3768725"/>
                </a:lnTo>
                <a:lnTo>
                  <a:pt x="3162300" y="3771900"/>
                </a:lnTo>
                <a:lnTo>
                  <a:pt x="3141662" y="3771900"/>
                </a:lnTo>
                <a:lnTo>
                  <a:pt x="3121026" y="3771900"/>
                </a:lnTo>
                <a:lnTo>
                  <a:pt x="3097214" y="3765550"/>
                </a:lnTo>
                <a:lnTo>
                  <a:pt x="3078162" y="3759200"/>
                </a:lnTo>
                <a:lnTo>
                  <a:pt x="3057526" y="3752850"/>
                </a:lnTo>
                <a:lnTo>
                  <a:pt x="3040062" y="3744913"/>
                </a:lnTo>
                <a:lnTo>
                  <a:pt x="3022600" y="3732213"/>
                </a:lnTo>
                <a:lnTo>
                  <a:pt x="3003550" y="3721100"/>
                </a:lnTo>
                <a:lnTo>
                  <a:pt x="2989263" y="3705225"/>
                </a:lnTo>
                <a:lnTo>
                  <a:pt x="2976563" y="3690938"/>
                </a:lnTo>
                <a:lnTo>
                  <a:pt x="2965450" y="3671888"/>
                </a:lnTo>
                <a:lnTo>
                  <a:pt x="2952750" y="3657600"/>
                </a:lnTo>
                <a:lnTo>
                  <a:pt x="2947988" y="3636963"/>
                </a:lnTo>
                <a:lnTo>
                  <a:pt x="2938463" y="3619500"/>
                </a:lnTo>
                <a:lnTo>
                  <a:pt x="2935288" y="3597275"/>
                </a:lnTo>
                <a:lnTo>
                  <a:pt x="2932113" y="3576638"/>
                </a:lnTo>
                <a:lnTo>
                  <a:pt x="2928938" y="3556000"/>
                </a:lnTo>
                <a:lnTo>
                  <a:pt x="2932113" y="3532188"/>
                </a:lnTo>
                <a:lnTo>
                  <a:pt x="3051176" y="2478087"/>
                </a:lnTo>
                <a:lnTo>
                  <a:pt x="3054350" y="2457450"/>
                </a:lnTo>
                <a:lnTo>
                  <a:pt x="3060700" y="2436812"/>
                </a:lnTo>
                <a:lnTo>
                  <a:pt x="3070226" y="2416175"/>
                </a:lnTo>
                <a:lnTo>
                  <a:pt x="3078162" y="2397125"/>
                </a:lnTo>
                <a:lnTo>
                  <a:pt x="3087688" y="2379662"/>
                </a:lnTo>
                <a:lnTo>
                  <a:pt x="3101976" y="2365375"/>
                </a:lnTo>
                <a:lnTo>
                  <a:pt x="3114676" y="2349500"/>
                </a:lnTo>
                <a:lnTo>
                  <a:pt x="3128962" y="2335212"/>
                </a:lnTo>
                <a:lnTo>
                  <a:pt x="3148014" y="2322512"/>
                </a:lnTo>
                <a:lnTo>
                  <a:pt x="3165476" y="2314575"/>
                </a:lnTo>
                <a:lnTo>
                  <a:pt x="3182938" y="2305050"/>
                </a:lnTo>
                <a:lnTo>
                  <a:pt x="3203576" y="2298700"/>
                </a:lnTo>
                <a:lnTo>
                  <a:pt x="3222626" y="2293937"/>
                </a:lnTo>
                <a:lnTo>
                  <a:pt x="3243262" y="2290762"/>
                </a:lnTo>
                <a:lnTo>
                  <a:pt x="3260726" y="2290762"/>
                </a:lnTo>
                <a:lnTo>
                  <a:pt x="3273426" y="2284412"/>
                </a:lnTo>
                <a:lnTo>
                  <a:pt x="3294064" y="2281237"/>
                </a:lnTo>
                <a:lnTo>
                  <a:pt x="3314700" y="2274887"/>
                </a:lnTo>
                <a:lnTo>
                  <a:pt x="3690474" y="2234675"/>
                </a:lnTo>
                <a:lnTo>
                  <a:pt x="3667126" y="2144713"/>
                </a:lnTo>
                <a:lnTo>
                  <a:pt x="3609976" y="1931988"/>
                </a:lnTo>
                <a:lnTo>
                  <a:pt x="3582988" y="1827213"/>
                </a:lnTo>
                <a:lnTo>
                  <a:pt x="3549650" y="1722437"/>
                </a:lnTo>
                <a:lnTo>
                  <a:pt x="3514726" y="1620837"/>
                </a:lnTo>
                <a:lnTo>
                  <a:pt x="3475038" y="1525587"/>
                </a:lnTo>
                <a:lnTo>
                  <a:pt x="3459802" y="1481266"/>
                </a:lnTo>
                <a:lnTo>
                  <a:pt x="3457576" y="1484313"/>
                </a:lnTo>
                <a:lnTo>
                  <a:pt x="3406776" y="1570038"/>
                </a:lnTo>
                <a:lnTo>
                  <a:pt x="3359150" y="1660525"/>
                </a:lnTo>
                <a:lnTo>
                  <a:pt x="3341750" y="1690108"/>
                </a:lnTo>
                <a:lnTo>
                  <a:pt x="3341688" y="1690688"/>
                </a:lnTo>
                <a:lnTo>
                  <a:pt x="3328988" y="1717675"/>
                </a:lnTo>
                <a:lnTo>
                  <a:pt x="3317876" y="1744663"/>
                </a:lnTo>
                <a:lnTo>
                  <a:pt x="3297238" y="1765300"/>
                </a:lnTo>
                <a:lnTo>
                  <a:pt x="3275014" y="1782763"/>
                </a:lnTo>
                <a:lnTo>
                  <a:pt x="3249614" y="1797050"/>
                </a:lnTo>
                <a:lnTo>
                  <a:pt x="3219450" y="1806575"/>
                </a:lnTo>
                <a:lnTo>
                  <a:pt x="2603954" y="1993900"/>
                </a:lnTo>
                <a:lnTo>
                  <a:pt x="2606676" y="1993900"/>
                </a:lnTo>
                <a:lnTo>
                  <a:pt x="2619376" y="1993900"/>
                </a:lnTo>
                <a:lnTo>
                  <a:pt x="2633663" y="2000250"/>
                </a:lnTo>
                <a:lnTo>
                  <a:pt x="2646363" y="2006600"/>
                </a:lnTo>
                <a:lnTo>
                  <a:pt x="2654300" y="2016125"/>
                </a:lnTo>
                <a:lnTo>
                  <a:pt x="2663826" y="2024063"/>
                </a:lnTo>
                <a:lnTo>
                  <a:pt x="2670176" y="2036763"/>
                </a:lnTo>
                <a:lnTo>
                  <a:pt x="2671763" y="2047875"/>
                </a:lnTo>
                <a:lnTo>
                  <a:pt x="2674938" y="2063751"/>
                </a:lnTo>
                <a:lnTo>
                  <a:pt x="2671763" y="2074863"/>
                </a:lnTo>
                <a:lnTo>
                  <a:pt x="2670176" y="2087563"/>
                </a:lnTo>
                <a:lnTo>
                  <a:pt x="2663826" y="2098676"/>
                </a:lnTo>
                <a:lnTo>
                  <a:pt x="2654300" y="2111375"/>
                </a:lnTo>
                <a:lnTo>
                  <a:pt x="3027362" y="2111375"/>
                </a:lnTo>
                <a:lnTo>
                  <a:pt x="3040062" y="2111375"/>
                </a:lnTo>
                <a:lnTo>
                  <a:pt x="3054350" y="2114550"/>
                </a:lnTo>
                <a:lnTo>
                  <a:pt x="3063876" y="2119313"/>
                </a:lnTo>
                <a:lnTo>
                  <a:pt x="3074988" y="2128838"/>
                </a:lnTo>
                <a:lnTo>
                  <a:pt x="3084514" y="2141538"/>
                </a:lnTo>
                <a:lnTo>
                  <a:pt x="3090862" y="2149475"/>
                </a:lnTo>
                <a:lnTo>
                  <a:pt x="3094038" y="2165350"/>
                </a:lnTo>
                <a:lnTo>
                  <a:pt x="3094038" y="2176463"/>
                </a:lnTo>
                <a:lnTo>
                  <a:pt x="3094038" y="2192338"/>
                </a:lnTo>
                <a:lnTo>
                  <a:pt x="3090862" y="2203450"/>
                </a:lnTo>
                <a:lnTo>
                  <a:pt x="3084514" y="2216150"/>
                </a:lnTo>
                <a:lnTo>
                  <a:pt x="3074988" y="2224088"/>
                </a:lnTo>
                <a:lnTo>
                  <a:pt x="3063876" y="2233613"/>
                </a:lnTo>
                <a:lnTo>
                  <a:pt x="3054350" y="2239963"/>
                </a:lnTo>
                <a:lnTo>
                  <a:pt x="3040062" y="2243138"/>
                </a:lnTo>
                <a:lnTo>
                  <a:pt x="3027362" y="2244725"/>
                </a:lnTo>
                <a:lnTo>
                  <a:pt x="2857501" y="2244725"/>
                </a:lnTo>
                <a:lnTo>
                  <a:pt x="2857501" y="3765551"/>
                </a:lnTo>
                <a:lnTo>
                  <a:pt x="2857501" y="3779838"/>
                </a:lnTo>
                <a:lnTo>
                  <a:pt x="2851151" y="3792538"/>
                </a:lnTo>
                <a:lnTo>
                  <a:pt x="2846388" y="3803651"/>
                </a:lnTo>
                <a:lnTo>
                  <a:pt x="2836863" y="3813176"/>
                </a:lnTo>
                <a:lnTo>
                  <a:pt x="2827338" y="3821113"/>
                </a:lnTo>
                <a:lnTo>
                  <a:pt x="2816226" y="3827463"/>
                </a:lnTo>
                <a:lnTo>
                  <a:pt x="2803526" y="3833813"/>
                </a:lnTo>
                <a:lnTo>
                  <a:pt x="2789238" y="3833813"/>
                </a:lnTo>
                <a:lnTo>
                  <a:pt x="2776538" y="3833813"/>
                </a:lnTo>
                <a:lnTo>
                  <a:pt x="2765426" y="3827463"/>
                </a:lnTo>
                <a:lnTo>
                  <a:pt x="2752726" y="3821113"/>
                </a:lnTo>
                <a:lnTo>
                  <a:pt x="2741613" y="3813176"/>
                </a:lnTo>
                <a:lnTo>
                  <a:pt x="2735263" y="3803651"/>
                </a:lnTo>
                <a:lnTo>
                  <a:pt x="2728913" y="3792538"/>
                </a:lnTo>
                <a:lnTo>
                  <a:pt x="2722563" y="3779838"/>
                </a:lnTo>
                <a:lnTo>
                  <a:pt x="2722563" y="3765551"/>
                </a:lnTo>
                <a:lnTo>
                  <a:pt x="2722563" y="2244725"/>
                </a:lnTo>
                <a:lnTo>
                  <a:pt x="274638" y="2244725"/>
                </a:lnTo>
                <a:lnTo>
                  <a:pt x="274638" y="3765551"/>
                </a:lnTo>
                <a:lnTo>
                  <a:pt x="271463" y="3779838"/>
                </a:lnTo>
                <a:lnTo>
                  <a:pt x="268288" y="3792538"/>
                </a:lnTo>
                <a:lnTo>
                  <a:pt x="263526" y="3803651"/>
                </a:lnTo>
                <a:lnTo>
                  <a:pt x="254000" y="3813176"/>
                </a:lnTo>
                <a:lnTo>
                  <a:pt x="244476" y="3821113"/>
                </a:lnTo>
                <a:lnTo>
                  <a:pt x="233363" y="3827463"/>
                </a:lnTo>
                <a:lnTo>
                  <a:pt x="217488" y="3833813"/>
                </a:lnTo>
                <a:lnTo>
                  <a:pt x="206376" y="3833813"/>
                </a:lnTo>
                <a:lnTo>
                  <a:pt x="190500" y="3833813"/>
                </a:lnTo>
                <a:lnTo>
                  <a:pt x="179388" y="3827463"/>
                </a:lnTo>
                <a:lnTo>
                  <a:pt x="166688" y="3821113"/>
                </a:lnTo>
                <a:lnTo>
                  <a:pt x="158750" y="3813176"/>
                </a:lnTo>
                <a:lnTo>
                  <a:pt x="149226" y="3803651"/>
                </a:lnTo>
                <a:lnTo>
                  <a:pt x="142876" y="3792538"/>
                </a:lnTo>
                <a:lnTo>
                  <a:pt x="139700" y="3779838"/>
                </a:lnTo>
                <a:lnTo>
                  <a:pt x="138113" y="3765551"/>
                </a:lnTo>
                <a:lnTo>
                  <a:pt x="138113" y="2244725"/>
                </a:lnTo>
                <a:lnTo>
                  <a:pt x="68263" y="2244725"/>
                </a:lnTo>
                <a:lnTo>
                  <a:pt x="53975" y="2243138"/>
                </a:lnTo>
                <a:lnTo>
                  <a:pt x="41275" y="2239963"/>
                </a:lnTo>
                <a:lnTo>
                  <a:pt x="30163" y="2233613"/>
                </a:lnTo>
                <a:lnTo>
                  <a:pt x="20638" y="2224088"/>
                </a:lnTo>
                <a:lnTo>
                  <a:pt x="12700" y="2216150"/>
                </a:lnTo>
                <a:lnTo>
                  <a:pt x="6350" y="2203450"/>
                </a:lnTo>
                <a:lnTo>
                  <a:pt x="0" y="2192338"/>
                </a:lnTo>
                <a:lnTo>
                  <a:pt x="0" y="2176463"/>
                </a:lnTo>
                <a:lnTo>
                  <a:pt x="0" y="2165350"/>
                </a:lnTo>
                <a:lnTo>
                  <a:pt x="6350" y="2149475"/>
                </a:lnTo>
                <a:lnTo>
                  <a:pt x="12700" y="2141538"/>
                </a:lnTo>
                <a:lnTo>
                  <a:pt x="20638" y="2128838"/>
                </a:lnTo>
                <a:lnTo>
                  <a:pt x="30163" y="2119313"/>
                </a:lnTo>
                <a:lnTo>
                  <a:pt x="41275" y="2114550"/>
                </a:lnTo>
                <a:lnTo>
                  <a:pt x="53975" y="2111375"/>
                </a:lnTo>
                <a:lnTo>
                  <a:pt x="68263" y="2111375"/>
                </a:lnTo>
                <a:lnTo>
                  <a:pt x="1738313" y="2111375"/>
                </a:lnTo>
                <a:lnTo>
                  <a:pt x="1731963" y="2098676"/>
                </a:lnTo>
                <a:lnTo>
                  <a:pt x="1722438" y="2087563"/>
                </a:lnTo>
                <a:lnTo>
                  <a:pt x="1719263" y="2074863"/>
                </a:lnTo>
                <a:lnTo>
                  <a:pt x="1719263" y="2063751"/>
                </a:lnTo>
                <a:lnTo>
                  <a:pt x="1719263" y="2062529"/>
                </a:lnTo>
                <a:lnTo>
                  <a:pt x="1690688" y="2057400"/>
                </a:lnTo>
                <a:lnTo>
                  <a:pt x="1677988" y="2051050"/>
                </a:lnTo>
                <a:lnTo>
                  <a:pt x="1666875" y="2039937"/>
                </a:lnTo>
                <a:lnTo>
                  <a:pt x="1639888" y="2009775"/>
                </a:lnTo>
                <a:lnTo>
                  <a:pt x="1617662" y="1970087"/>
                </a:lnTo>
                <a:lnTo>
                  <a:pt x="1597025" y="1928812"/>
                </a:lnTo>
                <a:lnTo>
                  <a:pt x="1565275" y="1854200"/>
                </a:lnTo>
                <a:lnTo>
                  <a:pt x="1552575" y="1820862"/>
                </a:lnTo>
                <a:lnTo>
                  <a:pt x="1484312" y="1576387"/>
                </a:lnTo>
                <a:lnTo>
                  <a:pt x="1444625" y="1443037"/>
                </a:lnTo>
                <a:lnTo>
                  <a:pt x="1412875" y="1311274"/>
                </a:lnTo>
                <a:lnTo>
                  <a:pt x="1385888" y="1192212"/>
                </a:lnTo>
                <a:lnTo>
                  <a:pt x="1373188" y="1138237"/>
                </a:lnTo>
                <a:lnTo>
                  <a:pt x="1366838" y="1090612"/>
                </a:lnTo>
                <a:lnTo>
                  <a:pt x="1365250" y="1047749"/>
                </a:lnTo>
                <a:lnTo>
                  <a:pt x="1365250" y="1015999"/>
                </a:lnTo>
                <a:lnTo>
                  <a:pt x="1370012" y="989012"/>
                </a:lnTo>
                <a:lnTo>
                  <a:pt x="1376362" y="979487"/>
                </a:lnTo>
                <a:lnTo>
                  <a:pt x="1379538" y="973137"/>
                </a:lnTo>
                <a:lnTo>
                  <a:pt x="1460500" y="935037"/>
                </a:lnTo>
                <a:lnTo>
                  <a:pt x="1738957" y="2015573"/>
                </a:lnTo>
                <a:lnTo>
                  <a:pt x="1749426" y="2006600"/>
                </a:lnTo>
                <a:lnTo>
                  <a:pt x="1758950" y="2000250"/>
                </a:lnTo>
                <a:lnTo>
                  <a:pt x="1773238" y="1993900"/>
                </a:lnTo>
                <a:lnTo>
                  <a:pt x="1785938" y="1993900"/>
                </a:lnTo>
                <a:lnTo>
                  <a:pt x="2264305" y="1993900"/>
                </a:lnTo>
                <a:lnTo>
                  <a:pt x="2257426" y="1985963"/>
                </a:lnTo>
                <a:lnTo>
                  <a:pt x="2244726" y="1958975"/>
                </a:lnTo>
                <a:lnTo>
                  <a:pt x="2236788" y="1928813"/>
                </a:lnTo>
                <a:lnTo>
                  <a:pt x="2233613" y="1898650"/>
                </a:lnTo>
                <a:lnTo>
                  <a:pt x="2236788" y="1868488"/>
                </a:lnTo>
                <a:lnTo>
                  <a:pt x="2244726" y="1839913"/>
                </a:lnTo>
                <a:lnTo>
                  <a:pt x="2260600" y="1812925"/>
                </a:lnTo>
                <a:lnTo>
                  <a:pt x="2278063" y="1792288"/>
                </a:lnTo>
                <a:lnTo>
                  <a:pt x="2301876" y="1773238"/>
                </a:lnTo>
                <a:lnTo>
                  <a:pt x="2328863" y="1758950"/>
                </a:lnTo>
                <a:lnTo>
                  <a:pt x="2359026" y="1749425"/>
                </a:lnTo>
                <a:lnTo>
                  <a:pt x="3084708" y="1528565"/>
                </a:lnTo>
                <a:lnTo>
                  <a:pt x="3311526" y="1152524"/>
                </a:lnTo>
                <a:lnTo>
                  <a:pt x="3349626" y="1084262"/>
                </a:lnTo>
                <a:lnTo>
                  <a:pt x="3368676" y="1050924"/>
                </a:lnTo>
                <a:lnTo>
                  <a:pt x="3389314" y="1017587"/>
                </a:lnTo>
                <a:lnTo>
                  <a:pt x="3413126" y="989012"/>
                </a:lnTo>
                <a:lnTo>
                  <a:pt x="3436938" y="958849"/>
                </a:lnTo>
                <a:lnTo>
                  <a:pt x="3467100" y="935037"/>
                </a:lnTo>
                <a:lnTo>
                  <a:pt x="3467392" y="934856"/>
                </a:lnTo>
                <a:lnTo>
                  <a:pt x="3475038" y="925512"/>
                </a:lnTo>
                <a:lnTo>
                  <a:pt x="3490912" y="911224"/>
                </a:lnTo>
                <a:lnTo>
                  <a:pt x="3505200" y="895349"/>
                </a:lnTo>
                <a:lnTo>
                  <a:pt x="3522244" y="882567"/>
                </a:lnTo>
                <a:lnTo>
                  <a:pt x="3517900" y="884237"/>
                </a:lnTo>
                <a:lnTo>
                  <a:pt x="3475038" y="895350"/>
                </a:lnTo>
                <a:lnTo>
                  <a:pt x="3433762" y="901700"/>
                </a:lnTo>
                <a:lnTo>
                  <a:pt x="3389314" y="908050"/>
                </a:lnTo>
                <a:lnTo>
                  <a:pt x="3344862" y="904875"/>
                </a:lnTo>
                <a:lnTo>
                  <a:pt x="3302000" y="901700"/>
                </a:lnTo>
                <a:lnTo>
                  <a:pt x="3257550" y="890587"/>
                </a:lnTo>
                <a:lnTo>
                  <a:pt x="3213100" y="877887"/>
                </a:lnTo>
                <a:lnTo>
                  <a:pt x="3171826" y="857250"/>
                </a:lnTo>
                <a:lnTo>
                  <a:pt x="3128962" y="836612"/>
                </a:lnTo>
                <a:lnTo>
                  <a:pt x="3094038" y="809625"/>
                </a:lnTo>
                <a:lnTo>
                  <a:pt x="3060700" y="779462"/>
                </a:lnTo>
                <a:lnTo>
                  <a:pt x="3030538" y="749300"/>
                </a:lnTo>
                <a:lnTo>
                  <a:pt x="3003550" y="714375"/>
                </a:lnTo>
                <a:lnTo>
                  <a:pt x="2979738" y="677862"/>
                </a:lnTo>
                <a:lnTo>
                  <a:pt x="2962276" y="639762"/>
                </a:lnTo>
                <a:lnTo>
                  <a:pt x="2944813" y="596900"/>
                </a:lnTo>
                <a:lnTo>
                  <a:pt x="2932113" y="555625"/>
                </a:lnTo>
                <a:lnTo>
                  <a:pt x="2925763" y="514350"/>
                </a:lnTo>
                <a:lnTo>
                  <a:pt x="2922588" y="468312"/>
                </a:lnTo>
                <a:lnTo>
                  <a:pt x="2922588" y="427037"/>
                </a:lnTo>
                <a:lnTo>
                  <a:pt x="2925763" y="382587"/>
                </a:lnTo>
                <a:lnTo>
                  <a:pt x="2938463" y="338137"/>
                </a:lnTo>
                <a:lnTo>
                  <a:pt x="2952750" y="292100"/>
                </a:lnTo>
                <a:lnTo>
                  <a:pt x="2971800" y="250825"/>
                </a:lnTo>
                <a:lnTo>
                  <a:pt x="2992438" y="212725"/>
                </a:lnTo>
                <a:lnTo>
                  <a:pt x="3019426" y="173037"/>
                </a:lnTo>
                <a:lnTo>
                  <a:pt x="3048000" y="141287"/>
                </a:lnTo>
                <a:lnTo>
                  <a:pt x="3078162" y="111125"/>
                </a:lnTo>
                <a:lnTo>
                  <a:pt x="3114676" y="84137"/>
                </a:lnTo>
                <a:lnTo>
                  <a:pt x="3149600" y="60325"/>
                </a:lnTo>
                <a:lnTo>
                  <a:pt x="3189288" y="41275"/>
                </a:lnTo>
                <a:lnTo>
                  <a:pt x="3230562" y="23812"/>
                </a:lnTo>
                <a:lnTo>
                  <a:pt x="3273426" y="12700"/>
                </a:lnTo>
                <a:lnTo>
                  <a:pt x="3314700" y="6350"/>
                </a:lnTo>
                <a:lnTo>
                  <a:pt x="3359150" y="0"/>
                </a:lnTo>
                <a:close/>
              </a:path>
            </a:pathLst>
          </a:custGeom>
          <a:solidFill>
            <a:srgbClr val="EA5E6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8" name="KSO_Shape"/>
          <p:cNvSpPr>
            <a:spLocks noChangeArrowheads="1"/>
          </p:cNvSpPr>
          <p:nvPr/>
        </p:nvSpPr>
        <p:spPr bwMode="auto">
          <a:xfrm>
            <a:off x="1323015" y="4723269"/>
            <a:ext cx="835392" cy="647429"/>
          </a:xfrm>
          <a:custGeom>
            <a:avLst/>
            <a:gdLst>
              <a:gd name="T0" fmla="*/ 440149 w 2617787"/>
              <a:gd name="T1" fmla="*/ 960910 h 2027238"/>
              <a:gd name="T2" fmla="*/ 446420 w 2617787"/>
              <a:gd name="T3" fmla="*/ 1010762 h 2027238"/>
              <a:gd name="T4" fmla="*/ 392784 w 2617787"/>
              <a:gd name="T5" fmla="*/ 997859 h 2027238"/>
              <a:gd name="T6" fmla="*/ 536034 w 2617787"/>
              <a:gd name="T7" fmla="*/ 1234904 h 2027238"/>
              <a:gd name="T8" fmla="*/ 599738 w 2617787"/>
              <a:gd name="T9" fmla="*/ 1028958 h 2027238"/>
              <a:gd name="T10" fmla="*/ 604854 w 2617787"/>
              <a:gd name="T11" fmla="*/ 920277 h 2027238"/>
              <a:gd name="T12" fmla="*/ 1414526 w 2617787"/>
              <a:gd name="T13" fmla="*/ 492770 h 2027238"/>
              <a:gd name="T14" fmla="*/ 683929 w 2617787"/>
              <a:gd name="T15" fmla="*/ 50226 h 2027238"/>
              <a:gd name="T16" fmla="*/ 687722 w 2617787"/>
              <a:gd name="T17" fmla="*/ 115156 h 2027238"/>
              <a:gd name="T18" fmla="*/ 704049 w 2617787"/>
              <a:gd name="T19" fmla="*/ 179756 h 2027238"/>
              <a:gd name="T20" fmla="*/ 686073 w 2617787"/>
              <a:gd name="T21" fmla="*/ 227504 h 2027238"/>
              <a:gd name="T22" fmla="*/ 657872 w 2617787"/>
              <a:gd name="T23" fmla="*/ 269964 h 2027238"/>
              <a:gd name="T24" fmla="*/ 597345 w 2617787"/>
              <a:gd name="T25" fmla="*/ 303173 h 2027238"/>
              <a:gd name="T26" fmla="*/ 646492 w 2617787"/>
              <a:gd name="T27" fmla="*/ 409242 h 2027238"/>
              <a:gd name="T28" fmla="*/ 877052 w 2617787"/>
              <a:gd name="T29" fmla="*/ 589494 h 2027238"/>
              <a:gd name="T30" fmla="*/ 1027189 w 2617787"/>
              <a:gd name="T31" fmla="*/ 559717 h 2027238"/>
              <a:gd name="T32" fmla="*/ 1250616 w 2617787"/>
              <a:gd name="T33" fmla="*/ 478643 h 2027238"/>
              <a:gd name="T34" fmla="*/ 1451096 w 2617787"/>
              <a:gd name="T35" fmla="*/ 507883 h 2027238"/>
              <a:gd name="T36" fmla="*/ 1636312 w 2617787"/>
              <a:gd name="T37" fmla="*/ 1463820 h 2027238"/>
              <a:gd name="T38" fmla="*/ 1598208 w 2617787"/>
              <a:gd name="T39" fmla="*/ 1462003 h 2027238"/>
              <a:gd name="T40" fmla="*/ 1534532 w 2617787"/>
              <a:gd name="T41" fmla="*/ 1390982 h 2027238"/>
              <a:gd name="T42" fmla="*/ 1233472 w 2617787"/>
              <a:gd name="T43" fmla="*/ 733661 h 2027238"/>
              <a:gd name="T44" fmla="*/ 1018927 w 2617787"/>
              <a:gd name="T45" fmla="*/ 1460351 h 2027238"/>
              <a:gd name="T46" fmla="*/ 981159 w 2617787"/>
              <a:gd name="T47" fmla="*/ 1465472 h 2027238"/>
              <a:gd name="T48" fmla="*/ 893170 w 2617787"/>
              <a:gd name="T49" fmla="*/ 737794 h 2027238"/>
              <a:gd name="T50" fmla="*/ 598334 w 2617787"/>
              <a:gd name="T51" fmla="*/ 591312 h 2027238"/>
              <a:gd name="T52" fmla="*/ 524285 w 2617787"/>
              <a:gd name="T53" fmla="*/ 706633 h 2027238"/>
              <a:gd name="T54" fmla="*/ 724829 w 2617787"/>
              <a:gd name="T55" fmla="*/ 781972 h 2027238"/>
              <a:gd name="T56" fmla="*/ 883319 w 2617787"/>
              <a:gd name="T57" fmla="*/ 880441 h 2027238"/>
              <a:gd name="T58" fmla="*/ 838130 w 2617787"/>
              <a:gd name="T59" fmla="*/ 1295466 h 2027238"/>
              <a:gd name="T60" fmla="*/ 788984 w 2617787"/>
              <a:gd name="T61" fmla="*/ 1358414 h 2027238"/>
              <a:gd name="T62" fmla="*/ 946648 w 2617787"/>
              <a:gd name="T63" fmla="*/ 1414091 h 2027238"/>
              <a:gd name="T64" fmla="*/ 863693 w 2617787"/>
              <a:gd name="T65" fmla="*/ 1459196 h 2027238"/>
              <a:gd name="T66" fmla="*/ 710811 w 2617787"/>
              <a:gd name="T67" fmla="*/ 1443500 h 2027238"/>
              <a:gd name="T68" fmla="*/ 637421 w 2617787"/>
              <a:gd name="T69" fmla="*/ 1454900 h 2027238"/>
              <a:gd name="T70" fmla="*/ 593552 w 2617787"/>
              <a:gd name="T71" fmla="*/ 1435570 h 2027238"/>
              <a:gd name="T72" fmla="*/ 571782 w 2617787"/>
              <a:gd name="T73" fmla="*/ 1353457 h 2027238"/>
              <a:gd name="T74" fmla="*/ 487343 w 2617787"/>
              <a:gd name="T75" fmla="*/ 1291666 h 2027238"/>
              <a:gd name="T76" fmla="*/ 400429 w 2617787"/>
              <a:gd name="T77" fmla="*/ 1311161 h 2027238"/>
              <a:gd name="T78" fmla="*/ 368105 w 2617787"/>
              <a:gd name="T79" fmla="*/ 1356266 h 2027238"/>
              <a:gd name="T80" fmla="*/ 351118 w 2617787"/>
              <a:gd name="T81" fmla="*/ 1302239 h 2027238"/>
              <a:gd name="T82" fmla="*/ 275748 w 2617787"/>
              <a:gd name="T83" fmla="*/ 1380222 h 2027238"/>
              <a:gd name="T84" fmla="*/ 283995 w 2617787"/>
              <a:gd name="T85" fmla="*/ 1435405 h 2027238"/>
              <a:gd name="T86" fmla="*/ 227921 w 2617787"/>
              <a:gd name="T87" fmla="*/ 1462004 h 2027238"/>
              <a:gd name="T88" fmla="*/ 225118 w 2617787"/>
              <a:gd name="T89" fmla="*/ 1403022 h 2027238"/>
              <a:gd name="T90" fmla="*/ 293725 w 2617787"/>
              <a:gd name="T91" fmla="*/ 1298935 h 2027238"/>
              <a:gd name="T92" fmla="*/ 216872 w 2617787"/>
              <a:gd name="T93" fmla="*/ 1287865 h 2027238"/>
              <a:gd name="T94" fmla="*/ 131772 w 2617787"/>
              <a:gd name="T95" fmla="*/ 1361387 h 2027238"/>
              <a:gd name="T96" fmla="*/ 100932 w 2617787"/>
              <a:gd name="T97" fmla="*/ 1404839 h 2027238"/>
              <a:gd name="T98" fmla="*/ 71411 w 2617787"/>
              <a:gd name="T99" fmla="*/ 1407483 h 2027238"/>
              <a:gd name="T100" fmla="*/ 82461 w 2617787"/>
              <a:gd name="T101" fmla="*/ 1346518 h 2027238"/>
              <a:gd name="T102" fmla="*/ 136390 w 2617787"/>
              <a:gd name="T103" fmla="*/ 1298440 h 2027238"/>
              <a:gd name="T104" fmla="*/ 359199 w 2617787"/>
              <a:gd name="T105" fmla="*/ 1229214 h 2027238"/>
              <a:gd name="T106" fmla="*/ 356890 w 2617787"/>
              <a:gd name="T107" fmla="*/ 959745 h 2027238"/>
              <a:gd name="T108" fmla="*/ 228086 w 2617787"/>
              <a:gd name="T109" fmla="*/ 948676 h 2027238"/>
              <a:gd name="T110" fmla="*/ 95654 w 2617787"/>
              <a:gd name="T111" fmla="*/ 702337 h 2027238"/>
              <a:gd name="T112" fmla="*/ 495 w 2617787"/>
              <a:gd name="T113" fmla="*/ 635259 h 2027238"/>
              <a:gd name="T114" fmla="*/ 34633 w 2617787"/>
              <a:gd name="T115" fmla="*/ 487720 h 2027238"/>
              <a:gd name="T116" fmla="*/ 81636 w 2617787"/>
              <a:gd name="T117" fmla="*/ 485903 h 2027238"/>
              <a:gd name="T118" fmla="*/ 229241 w 2617787"/>
              <a:gd name="T119" fmla="*/ 539599 h 2027238"/>
              <a:gd name="T120" fmla="*/ 325225 w 2617787"/>
              <a:gd name="T121" fmla="*/ 273764 h 2027238"/>
              <a:gd name="T122" fmla="*/ 460296 w 2617787"/>
              <a:gd name="T123" fmla="*/ 200739 h 2027238"/>
              <a:gd name="T124" fmla="*/ 480910 w 2617787"/>
              <a:gd name="T125" fmla="*/ 51217 h 202723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617787" h="2027238">
                <a:moveTo>
                  <a:pt x="865187" y="1674812"/>
                </a:moveTo>
                <a:lnTo>
                  <a:pt x="865187" y="1715407"/>
                </a:lnTo>
                <a:lnTo>
                  <a:pt x="908050" y="1755775"/>
                </a:lnTo>
                <a:lnTo>
                  <a:pt x="908050" y="1674812"/>
                </a:lnTo>
                <a:lnTo>
                  <a:pt x="865187" y="1674812"/>
                </a:lnTo>
                <a:close/>
                <a:moveTo>
                  <a:pt x="619125" y="1287462"/>
                </a:moveTo>
                <a:lnTo>
                  <a:pt x="538162" y="1305075"/>
                </a:lnTo>
                <a:lnTo>
                  <a:pt x="541337" y="1308783"/>
                </a:lnTo>
                <a:lnTo>
                  <a:pt x="549728" y="1318980"/>
                </a:lnTo>
                <a:lnTo>
                  <a:pt x="555171" y="1325006"/>
                </a:lnTo>
                <a:lnTo>
                  <a:pt x="561068" y="1331495"/>
                </a:lnTo>
                <a:lnTo>
                  <a:pt x="567418" y="1337984"/>
                </a:lnTo>
                <a:lnTo>
                  <a:pt x="573768" y="1343778"/>
                </a:lnTo>
                <a:lnTo>
                  <a:pt x="576716" y="1346095"/>
                </a:lnTo>
                <a:lnTo>
                  <a:pt x="579437" y="1347949"/>
                </a:lnTo>
                <a:lnTo>
                  <a:pt x="581932" y="1349572"/>
                </a:lnTo>
                <a:lnTo>
                  <a:pt x="584200" y="1350267"/>
                </a:lnTo>
                <a:lnTo>
                  <a:pt x="586468" y="1350962"/>
                </a:lnTo>
                <a:lnTo>
                  <a:pt x="588055" y="1350499"/>
                </a:lnTo>
                <a:lnTo>
                  <a:pt x="590096" y="1350035"/>
                </a:lnTo>
                <a:lnTo>
                  <a:pt x="591911" y="1348876"/>
                </a:lnTo>
                <a:lnTo>
                  <a:pt x="593271" y="1347022"/>
                </a:lnTo>
                <a:lnTo>
                  <a:pt x="595086" y="1344705"/>
                </a:lnTo>
                <a:lnTo>
                  <a:pt x="596673" y="1341924"/>
                </a:lnTo>
                <a:lnTo>
                  <a:pt x="598034" y="1338447"/>
                </a:lnTo>
                <a:lnTo>
                  <a:pt x="599848" y="1334739"/>
                </a:lnTo>
                <a:lnTo>
                  <a:pt x="601209" y="1330104"/>
                </a:lnTo>
                <a:lnTo>
                  <a:pt x="604838" y="1319444"/>
                </a:lnTo>
                <a:lnTo>
                  <a:pt x="608239" y="1309015"/>
                </a:lnTo>
                <a:lnTo>
                  <a:pt x="611188" y="1301135"/>
                </a:lnTo>
                <a:lnTo>
                  <a:pt x="613682" y="1295573"/>
                </a:lnTo>
                <a:lnTo>
                  <a:pt x="615723" y="1291865"/>
                </a:lnTo>
                <a:lnTo>
                  <a:pt x="617084" y="1289316"/>
                </a:lnTo>
                <a:lnTo>
                  <a:pt x="618218" y="1288157"/>
                </a:lnTo>
                <a:lnTo>
                  <a:pt x="618898" y="1287694"/>
                </a:lnTo>
                <a:lnTo>
                  <a:pt x="619125" y="1287462"/>
                </a:lnTo>
                <a:close/>
                <a:moveTo>
                  <a:pt x="826181" y="1263650"/>
                </a:moveTo>
                <a:lnTo>
                  <a:pt x="813935" y="1264104"/>
                </a:lnTo>
                <a:lnTo>
                  <a:pt x="798059" y="1265240"/>
                </a:lnTo>
                <a:lnTo>
                  <a:pt x="778783" y="1266376"/>
                </a:lnTo>
                <a:lnTo>
                  <a:pt x="756784" y="1268193"/>
                </a:lnTo>
                <a:lnTo>
                  <a:pt x="733879" y="1270464"/>
                </a:lnTo>
                <a:lnTo>
                  <a:pt x="711654" y="1272736"/>
                </a:lnTo>
                <a:lnTo>
                  <a:pt x="674915" y="1276824"/>
                </a:lnTo>
                <a:lnTo>
                  <a:pt x="659947" y="1278641"/>
                </a:lnTo>
                <a:lnTo>
                  <a:pt x="654504" y="1293633"/>
                </a:lnTo>
                <a:lnTo>
                  <a:pt x="648834" y="1309532"/>
                </a:lnTo>
                <a:lnTo>
                  <a:pt x="641577" y="1328158"/>
                </a:lnTo>
                <a:lnTo>
                  <a:pt x="634093" y="1347465"/>
                </a:lnTo>
                <a:lnTo>
                  <a:pt x="630011" y="1356550"/>
                </a:lnTo>
                <a:lnTo>
                  <a:pt x="626382" y="1365182"/>
                </a:lnTo>
                <a:lnTo>
                  <a:pt x="622527" y="1372904"/>
                </a:lnTo>
                <a:lnTo>
                  <a:pt x="619125" y="1379491"/>
                </a:lnTo>
                <a:lnTo>
                  <a:pt x="616177" y="1384489"/>
                </a:lnTo>
                <a:lnTo>
                  <a:pt x="614590" y="1386306"/>
                </a:lnTo>
                <a:lnTo>
                  <a:pt x="613456" y="1387896"/>
                </a:lnTo>
                <a:lnTo>
                  <a:pt x="611868" y="1389031"/>
                </a:lnTo>
                <a:lnTo>
                  <a:pt x="610734" y="1390167"/>
                </a:lnTo>
                <a:lnTo>
                  <a:pt x="609373" y="1390848"/>
                </a:lnTo>
                <a:lnTo>
                  <a:pt x="608013" y="1391530"/>
                </a:lnTo>
                <a:lnTo>
                  <a:pt x="606652" y="1392211"/>
                </a:lnTo>
                <a:lnTo>
                  <a:pt x="605291" y="1392438"/>
                </a:lnTo>
                <a:lnTo>
                  <a:pt x="602343" y="1392666"/>
                </a:lnTo>
                <a:lnTo>
                  <a:pt x="599168" y="1392666"/>
                </a:lnTo>
                <a:lnTo>
                  <a:pt x="595993" y="1391757"/>
                </a:lnTo>
                <a:lnTo>
                  <a:pt x="592818" y="1390848"/>
                </a:lnTo>
                <a:lnTo>
                  <a:pt x="589643" y="1389258"/>
                </a:lnTo>
                <a:lnTo>
                  <a:pt x="586468" y="1387668"/>
                </a:lnTo>
                <a:lnTo>
                  <a:pt x="583066" y="1385624"/>
                </a:lnTo>
                <a:lnTo>
                  <a:pt x="576716" y="1381309"/>
                </a:lnTo>
                <a:lnTo>
                  <a:pt x="564243" y="1372223"/>
                </a:lnTo>
                <a:lnTo>
                  <a:pt x="561295" y="1370406"/>
                </a:lnTo>
                <a:lnTo>
                  <a:pt x="558573" y="1369043"/>
                </a:lnTo>
                <a:lnTo>
                  <a:pt x="556079" y="1367907"/>
                </a:lnTo>
                <a:lnTo>
                  <a:pt x="553811" y="1367226"/>
                </a:lnTo>
                <a:lnTo>
                  <a:pt x="551770" y="1366999"/>
                </a:lnTo>
                <a:lnTo>
                  <a:pt x="549729" y="1366772"/>
                </a:lnTo>
                <a:lnTo>
                  <a:pt x="547914" y="1366772"/>
                </a:lnTo>
                <a:lnTo>
                  <a:pt x="546100" y="1366999"/>
                </a:lnTo>
                <a:lnTo>
                  <a:pt x="544739" y="1367453"/>
                </a:lnTo>
                <a:lnTo>
                  <a:pt x="543379" y="1367907"/>
                </a:lnTo>
                <a:lnTo>
                  <a:pt x="541564" y="1369043"/>
                </a:lnTo>
                <a:lnTo>
                  <a:pt x="540204" y="1369724"/>
                </a:lnTo>
                <a:lnTo>
                  <a:pt x="539750" y="1370179"/>
                </a:lnTo>
                <a:lnTo>
                  <a:pt x="542018" y="1486020"/>
                </a:lnTo>
                <a:lnTo>
                  <a:pt x="564243" y="1486020"/>
                </a:lnTo>
                <a:lnTo>
                  <a:pt x="564243" y="1689083"/>
                </a:lnTo>
                <a:lnTo>
                  <a:pt x="568098" y="1689083"/>
                </a:lnTo>
                <a:lnTo>
                  <a:pt x="578531" y="1688856"/>
                </a:lnTo>
                <a:lnTo>
                  <a:pt x="593272" y="1688402"/>
                </a:lnTo>
                <a:lnTo>
                  <a:pt x="601890" y="1687720"/>
                </a:lnTo>
                <a:lnTo>
                  <a:pt x="611188" y="1687039"/>
                </a:lnTo>
                <a:lnTo>
                  <a:pt x="615950" y="1686585"/>
                </a:lnTo>
                <a:lnTo>
                  <a:pt x="621393" y="1686585"/>
                </a:lnTo>
                <a:lnTo>
                  <a:pt x="627290" y="1687039"/>
                </a:lnTo>
                <a:lnTo>
                  <a:pt x="633640" y="1687266"/>
                </a:lnTo>
                <a:lnTo>
                  <a:pt x="647020" y="1688402"/>
                </a:lnTo>
                <a:lnTo>
                  <a:pt x="661081" y="1690219"/>
                </a:lnTo>
                <a:lnTo>
                  <a:pt x="674915" y="1692263"/>
                </a:lnTo>
                <a:lnTo>
                  <a:pt x="687841" y="1694080"/>
                </a:lnTo>
                <a:lnTo>
                  <a:pt x="699408" y="1696352"/>
                </a:lnTo>
                <a:lnTo>
                  <a:pt x="709159" y="1698169"/>
                </a:lnTo>
                <a:lnTo>
                  <a:pt x="716643" y="1699532"/>
                </a:lnTo>
                <a:lnTo>
                  <a:pt x="719818" y="1699759"/>
                </a:lnTo>
                <a:lnTo>
                  <a:pt x="722540" y="1700213"/>
                </a:lnTo>
                <a:lnTo>
                  <a:pt x="725034" y="1700213"/>
                </a:lnTo>
                <a:lnTo>
                  <a:pt x="727302" y="1700213"/>
                </a:lnTo>
                <a:lnTo>
                  <a:pt x="729343" y="1699532"/>
                </a:lnTo>
                <a:lnTo>
                  <a:pt x="731384" y="1699077"/>
                </a:lnTo>
                <a:lnTo>
                  <a:pt x="733199" y="1698169"/>
                </a:lnTo>
                <a:lnTo>
                  <a:pt x="735013" y="1697033"/>
                </a:lnTo>
                <a:lnTo>
                  <a:pt x="736600" y="1695670"/>
                </a:lnTo>
                <a:lnTo>
                  <a:pt x="738642" y="1694080"/>
                </a:lnTo>
                <a:lnTo>
                  <a:pt x="742270" y="1689992"/>
                </a:lnTo>
                <a:lnTo>
                  <a:pt x="747033" y="1684768"/>
                </a:lnTo>
                <a:lnTo>
                  <a:pt x="749527" y="1681588"/>
                </a:lnTo>
                <a:lnTo>
                  <a:pt x="751795" y="1677499"/>
                </a:lnTo>
                <a:lnTo>
                  <a:pt x="753836" y="1672956"/>
                </a:lnTo>
                <a:lnTo>
                  <a:pt x="755650" y="1667732"/>
                </a:lnTo>
                <a:lnTo>
                  <a:pt x="757465" y="1662281"/>
                </a:lnTo>
                <a:lnTo>
                  <a:pt x="759052" y="1656148"/>
                </a:lnTo>
                <a:lnTo>
                  <a:pt x="760640" y="1649788"/>
                </a:lnTo>
                <a:lnTo>
                  <a:pt x="762227" y="1642974"/>
                </a:lnTo>
                <a:lnTo>
                  <a:pt x="764949" y="1628891"/>
                </a:lnTo>
                <a:lnTo>
                  <a:pt x="767670" y="1613900"/>
                </a:lnTo>
                <a:lnTo>
                  <a:pt x="770618" y="1598909"/>
                </a:lnTo>
                <a:lnTo>
                  <a:pt x="773567" y="1584372"/>
                </a:lnTo>
                <a:lnTo>
                  <a:pt x="781958" y="1549392"/>
                </a:lnTo>
                <a:lnTo>
                  <a:pt x="786947" y="1528268"/>
                </a:lnTo>
                <a:lnTo>
                  <a:pt x="792617" y="1506463"/>
                </a:lnTo>
                <a:lnTo>
                  <a:pt x="798513" y="1484203"/>
                </a:lnTo>
                <a:lnTo>
                  <a:pt x="801915" y="1473527"/>
                </a:lnTo>
                <a:lnTo>
                  <a:pt x="805090" y="1463079"/>
                </a:lnTo>
                <a:lnTo>
                  <a:pt x="808265" y="1453539"/>
                </a:lnTo>
                <a:lnTo>
                  <a:pt x="811440" y="1444226"/>
                </a:lnTo>
                <a:lnTo>
                  <a:pt x="815069" y="1435822"/>
                </a:lnTo>
                <a:lnTo>
                  <a:pt x="818244" y="1428099"/>
                </a:lnTo>
                <a:lnTo>
                  <a:pt x="820058" y="1424692"/>
                </a:lnTo>
                <a:lnTo>
                  <a:pt x="821419" y="1420831"/>
                </a:lnTo>
                <a:lnTo>
                  <a:pt x="824140" y="1412881"/>
                </a:lnTo>
                <a:lnTo>
                  <a:pt x="826408" y="1404704"/>
                </a:lnTo>
                <a:lnTo>
                  <a:pt x="828449" y="1396300"/>
                </a:lnTo>
                <a:lnTo>
                  <a:pt x="830036" y="1387668"/>
                </a:lnTo>
                <a:lnTo>
                  <a:pt x="831624" y="1378356"/>
                </a:lnTo>
                <a:lnTo>
                  <a:pt x="832758" y="1369497"/>
                </a:lnTo>
                <a:lnTo>
                  <a:pt x="833892" y="1360412"/>
                </a:lnTo>
                <a:lnTo>
                  <a:pt x="835706" y="1342240"/>
                </a:lnTo>
                <a:lnTo>
                  <a:pt x="837747" y="1324751"/>
                </a:lnTo>
                <a:lnTo>
                  <a:pt x="838881" y="1316574"/>
                </a:lnTo>
                <a:lnTo>
                  <a:pt x="839788" y="1308624"/>
                </a:lnTo>
                <a:lnTo>
                  <a:pt x="841376" y="1301128"/>
                </a:lnTo>
                <a:lnTo>
                  <a:pt x="842736" y="1294314"/>
                </a:lnTo>
                <a:lnTo>
                  <a:pt x="844324" y="1287954"/>
                </a:lnTo>
                <a:lnTo>
                  <a:pt x="845231" y="1282503"/>
                </a:lnTo>
                <a:lnTo>
                  <a:pt x="845911" y="1278187"/>
                </a:lnTo>
                <a:lnTo>
                  <a:pt x="846138" y="1274326"/>
                </a:lnTo>
                <a:lnTo>
                  <a:pt x="845911" y="1272736"/>
                </a:lnTo>
                <a:lnTo>
                  <a:pt x="845685" y="1271146"/>
                </a:lnTo>
                <a:lnTo>
                  <a:pt x="845458" y="1269783"/>
                </a:lnTo>
                <a:lnTo>
                  <a:pt x="845004" y="1268874"/>
                </a:lnTo>
                <a:lnTo>
                  <a:pt x="844324" y="1267739"/>
                </a:lnTo>
                <a:lnTo>
                  <a:pt x="843417" y="1266830"/>
                </a:lnTo>
                <a:lnTo>
                  <a:pt x="842510" y="1266149"/>
                </a:lnTo>
                <a:lnTo>
                  <a:pt x="841376" y="1265467"/>
                </a:lnTo>
                <a:lnTo>
                  <a:pt x="840015" y="1265013"/>
                </a:lnTo>
                <a:lnTo>
                  <a:pt x="838654" y="1264331"/>
                </a:lnTo>
                <a:lnTo>
                  <a:pt x="835253" y="1263877"/>
                </a:lnTo>
                <a:lnTo>
                  <a:pt x="831170" y="1263650"/>
                </a:lnTo>
                <a:lnTo>
                  <a:pt x="826181" y="1263650"/>
                </a:lnTo>
                <a:close/>
                <a:moveTo>
                  <a:pt x="2151062" y="963613"/>
                </a:moveTo>
                <a:lnTo>
                  <a:pt x="2151062" y="1035193"/>
                </a:lnTo>
                <a:lnTo>
                  <a:pt x="2195512" y="1080009"/>
                </a:lnTo>
                <a:lnTo>
                  <a:pt x="2195512" y="963613"/>
                </a:lnTo>
                <a:lnTo>
                  <a:pt x="2151062" y="963613"/>
                </a:lnTo>
                <a:close/>
                <a:moveTo>
                  <a:pt x="1301750" y="963613"/>
                </a:moveTo>
                <a:lnTo>
                  <a:pt x="1301750" y="977900"/>
                </a:lnTo>
                <a:lnTo>
                  <a:pt x="1346200" y="977900"/>
                </a:lnTo>
                <a:lnTo>
                  <a:pt x="1346200" y="963613"/>
                </a:lnTo>
                <a:lnTo>
                  <a:pt x="1301750" y="963613"/>
                </a:lnTo>
                <a:close/>
                <a:moveTo>
                  <a:pt x="182562" y="928687"/>
                </a:moveTo>
                <a:lnTo>
                  <a:pt x="206961" y="985837"/>
                </a:lnTo>
                <a:lnTo>
                  <a:pt x="241300" y="928687"/>
                </a:lnTo>
                <a:lnTo>
                  <a:pt x="182562" y="928687"/>
                </a:lnTo>
                <a:close/>
                <a:moveTo>
                  <a:pt x="1943794" y="676631"/>
                </a:moveTo>
                <a:lnTo>
                  <a:pt x="1909300" y="783480"/>
                </a:lnTo>
                <a:lnTo>
                  <a:pt x="1914401" y="783108"/>
                </a:lnTo>
                <a:lnTo>
                  <a:pt x="1928246" y="782651"/>
                </a:lnTo>
                <a:lnTo>
                  <a:pt x="1939368" y="782422"/>
                </a:lnTo>
                <a:lnTo>
                  <a:pt x="1947085" y="782651"/>
                </a:lnTo>
                <a:lnTo>
                  <a:pt x="1950263" y="782879"/>
                </a:lnTo>
                <a:lnTo>
                  <a:pt x="1954803" y="782879"/>
                </a:lnTo>
                <a:lnTo>
                  <a:pt x="1965925" y="782422"/>
                </a:lnTo>
                <a:lnTo>
                  <a:pt x="1981904" y="781773"/>
                </a:lnTo>
                <a:lnTo>
                  <a:pt x="1979044" y="773626"/>
                </a:lnTo>
                <a:lnTo>
                  <a:pt x="1964950" y="734713"/>
                </a:lnTo>
                <a:lnTo>
                  <a:pt x="1943794" y="676631"/>
                </a:lnTo>
                <a:close/>
                <a:moveTo>
                  <a:pt x="778019" y="0"/>
                </a:moveTo>
                <a:lnTo>
                  <a:pt x="787084" y="0"/>
                </a:lnTo>
                <a:lnTo>
                  <a:pt x="796376" y="681"/>
                </a:lnTo>
                <a:lnTo>
                  <a:pt x="805667" y="1588"/>
                </a:lnTo>
                <a:lnTo>
                  <a:pt x="815186" y="3176"/>
                </a:lnTo>
                <a:lnTo>
                  <a:pt x="824704" y="4991"/>
                </a:lnTo>
                <a:lnTo>
                  <a:pt x="843061" y="9301"/>
                </a:lnTo>
                <a:lnTo>
                  <a:pt x="851447" y="11570"/>
                </a:lnTo>
                <a:lnTo>
                  <a:pt x="859832" y="13839"/>
                </a:lnTo>
                <a:lnTo>
                  <a:pt x="867084" y="15881"/>
                </a:lnTo>
                <a:lnTo>
                  <a:pt x="874109" y="18149"/>
                </a:lnTo>
                <a:lnTo>
                  <a:pt x="880682" y="20645"/>
                </a:lnTo>
                <a:lnTo>
                  <a:pt x="887254" y="23140"/>
                </a:lnTo>
                <a:lnTo>
                  <a:pt x="892920" y="25862"/>
                </a:lnTo>
                <a:lnTo>
                  <a:pt x="898585" y="28585"/>
                </a:lnTo>
                <a:lnTo>
                  <a:pt x="903798" y="31534"/>
                </a:lnTo>
                <a:lnTo>
                  <a:pt x="908784" y="34483"/>
                </a:lnTo>
                <a:lnTo>
                  <a:pt x="913316" y="37886"/>
                </a:lnTo>
                <a:lnTo>
                  <a:pt x="917622" y="41289"/>
                </a:lnTo>
                <a:lnTo>
                  <a:pt x="921702" y="44919"/>
                </a:lnTo>
                <a:lnTo>
                  <a:pt x="925554" y="49002"/>
                </a:lnTo>
                <a:lnTo>
                  <a:pt x="929180" y="52859"/>
                </a:lnTo>
                <a:lnTo>
                  <a:pt x="932127" y="56489"/>
                </a:lnTo>
                <a:lnTo>
                  <a:pt x="934619" y="59665"/>
                </a:lnTo>
                <a:lnTo>
                  <a:pt x="936206" y="62387"/>
                </a:lnTo>
                <a:lnTo>
                  <a:pt x="937792" y="64883"/>
                </a:lnTo>
                <a:lnTo>
                  <a:pt x="938925" y="67151"/>
                </a:lnTo>
                <a:lnTo>
                  <a:pt x="939832" y="68966"/>
                </a:lnTo>
                <a:lnTo>
                  <a:pt x="940059" y="70554"/>
                </a:lnTo>
                <a:lnTo>
                  <a:pt x="940059" y="72142"/>
                </a:lnTo>
                <a:lnTo>
                  <a:pt x="939832" y="73277"/>
                </a:lnTo>
                <a:lnTo>
                  <a:pt x="939379" y="74184"/>
                </a:lnTo>
                <a:lnTo>
                  <a:pt x="938472" y="75092"/>
                </a:lnTo>
                <a:lnTo>
                  <a:pt x="937566" y="75545"/>
                </a:lnTo>
                <a:lnTo>
                  <a:pt x="936206" y="75999"/>
                </a:lnTo>
                <a:lnTo>
                  <a:pt x="933713" y="76453"/>
                </a:lnTo>
                <a:lnTo>
                  <a:pt x="930087" y="76680"/>
                </a:lnTo>
                <a:lnTo>
                  <a:pt x="927367" y="76906"/>
                </a:lnTo>
                <a:lnTo>
                  <a:pt x="926234" y="76906"/>
                </a:lnTo>
                <a:lnTo>
                  <a:pt x="925328" y="77360"/>
                </a:lnTo>
                <a:lnTo>
                  <a:pt x="924648" y="77814"/>
                </a:lnTo>
                <a:lnTo>
                  <a:pt x="924195" y="78268"/>
                </a:lnTo>
                <a:lnTo>
                  <a:pt x="923968" y="78948"/>
                </a:lnTo>
                <a:lnTo>
                  <a:pt x="923741" y="80309"/>
                </a:lnTo>
                <a:lnTo>
                  <a:pt x="923968" y="83486"/>
                </a:lnTo>
                <a:lnTo>
                  <a:pt x="924874" y="88703"/>
                </a:lnTo>
                <a:lnTo>
                  <a:pt x="926461" y="95509"/>
                </a:lnTo>
                <a:lnTo>
                  <a:pt x="927367" y="100046"/>
                </a:lnTo>
                <a:lnTo>
                  <a:pt x="928954" y="104584"/>
                </a:lnTo>
                <a:lnTo>
                  <a:pt x="931900" y="113658"/>
                </a:lnTo>
                <a:lnTo>
                  <a:pt x="938699" y="133168"/>
                </a:lnTo>
                <a:lnTo>
                  <a:pt x="941645" y="142243"/>
                </a:lnTo>
                <a:lnTo>
                  <a:pt x="943005" y="146553"/>
                </a:lnTo>
                <a:lnTo>
                  <a:pt x="943911" y="150637"/>
                </a:lnTo>
                <a:lnTo>
                  <a:pt x="944818" y="154493"/>
                </a:lnTo>
                <a:lnTo>
                  <a:pt x="945044" y="158123"/>
                </a:lnTo>
                <a:lnTo>
                  <a:pt x="944818" y="161072"/>
                </a:lnTo>
                <a:lnTo>
                  <a:pt x="944138" y="164022"/>
                </a:lnTo>
                <a:lnTo>
                  <a:pt x="942098" y="169693"/>
                </a:lnTo>
                <a:lnTo>
                  <a:pt x="940738" y="173323"/>
                </a:lnTo>
                <a:lnTo>
                  <a:pt x="939832" y="176726"/>
                </a:lnTo>
                <a:lnTo>
                  <a:pt x="938925" y="179902"/>
                </a:lnTo>
                <a:lnTo>
                  <a:pt x="938472" y="183078"/>
                </a:lnTo>
                <a:lnTo>
                  <a:pt x="938699" y="184439"/>
                </a:lnTo>
                <a:lnTo>
                  <a:pt x="938925" y="185800"/>
                </a:lnTo>
                <a:lnTo>
                  <a:pt x="939605" y="186935"/>
                </a:lnTo>
                <a:lnTo>
                  <a:pt x="940285" y="187842"/>
                </a:lnTo>
                <a:lnTo>
                  <a:pt x="947764" y="195556"/>
                </a:lnTo>
                <a:lnTo>
                  <a:pt x="954110" y="202361"/>
                </a:lnTo>
                <a:lnTo>
                  <a:pt x="959775" y="208487"/>
                </a:lnTo>
                <a:lnTo>
                  <a:pt x="964308" y="214158"/>
                </a:lnTo>
                <a:lnTo>
                  <a:pt x="967934" y="219149"/>
                </a:lnTo>
                <a:lnTo>
                  <a:pt x="970880" y="223686"/>
                </a:lnTo>
                <a:lnTo>
                  <a:pt x="973373" y="227543"/>
                </a:lnTo>
                <a:lnTo>
                  <a:pt x="974960" y="231400"/>
                </a:lnTo>
                <a:lnTo>
                  <a:pt x="975639" y="234349"/>
                </a:lnTo>
                <a:lnTo>
                  <a:pt x="976093" y="237071"/>
                </a:lnTo>
                <a:lnTo>
                  <a:pt x="975866" y="239340"/>
                </a:lnTo>
                <a:lnTo>
                  <a:pt x="975186" y="241155"/>
                </a:lnTo>
                <a:lnTo>
                  <a:pt x="974280" y="242970"/>
                </a:lnTo>
                <a:lnTo>
                  <a:pt x="972693" y="244104"/>
                </a:lnTo>
                <a:lnTo>
                  <a:pt x="970880" y="245465"/>
                </a:lnTo>
                <a:lnTo>
                  <a:pt x="968841" y="246373"/>
                </a:lnTo>
                <a:lnTo>
                  <a:pt x="967481" y="246826"/>
                </a:lnTo>
                <a:lnTo>
                  <a:pt x="966121" y="247280"/>
                </a:lnTo>
                <a:lnTo>
                  <a:pt x="962495" y="247507"/>
                </a:lnTo>
                <a:lnTo>
                  <a:pt x="959322" y="247734"/>
                </a:lnTo>
                <a:lnTo>
                  <a:pt x="955923" y="247961"/>
                </a:lnTo>
                <a:lnTo>
                  <a:pt x="954336" y="248188"/>
                </a:lnTo>
                <a:lnTo>
                  <a:pt x="952976" y="248868"/>
                </a:lnTo>
                <a:lnTo>
                  <a:pt x="951390" y="249322"/>
                </a:lnTo>
                <a:lnTo>
                  <a:pt x="950484" y="250456"/>
                </a:lnTo>
                <a:lnTo>
                  <a:pt x="949350" y="251817"/>
                </a:lnTo>
                <a:lnTo>
                  <a:pt x="948444" y="253405"/>
                </a:lnTo>
                <a:lnTo>
                  <a:pt x="947991" y="255447"/>
                </a:lnTo>
                <a:lnTo>
                  <a:pt x="947764" y="257943"/>
                </a:lnTo>
                <a:lnTo>
                  <a:pt x="947537" y="261346"/>
                </a:lnTo>
                <a:lnTo>
                  <a:pt x="946857" y="265883"/>
                </a:lnTo>
                <a:lnTo>
                  <a:pt x="945951" y="275411"/>
                </a:lnTo>
                <a:lnTo>
                  <a:pt x="944818" y="285393"/>
                </a:lnTo>
                <a:lnTo>
                  <a:pt x="944365" y="289703"/>
                </a:lnTo>
                <a:lnTo>
                  <a:pt x="944138" y="293106"/>
                </a:lnTo>
                <a:lnTo>
                  <a:pt x="944365" y="296282"/>
                </a:lnTo>
                <a:lnTo>
                  <a:pt x="945044" y="299458"/>
                </a:lnTo>
                <a:lnTo>
                  <a:pt x="945498" y="302408"/>
                </a:lnTo>
                <a:lnTo>
                  <a:pt x="945724" y="305584"/>
                </a:lnTo>
                <a:lnTo>
                  <a:pt x="945724" y="306718"/>
                </a:lnTo>
                <a:lnTo>
                  <a:pt x="945498" y="308079"/>
                </a:lnTo>
                <a:lnTo>
                  <a:pt x="945271" y="309214"/>
                </a:lnTo>
                <a:lnTo>
                  <a:pt x="944818" y="310348"/>
                </a:lnTo>
                <a:lnTo>
                  <a:pt x="943911" y="311482"/>
                </a:lnTo>
                <a:lnTo>
                  <a:pt x="942778" y="312390"/>
                </a:lnTo>
                <a:lnTo>
                  <a:pt x="941418" y="313524"/>
                </a:lnTo>
                <a:lnTo>
                  <a:pt x="939832" y="314205"/>
                </a:lnTo>
                <a:lnTo>
                  <a:pt x="938019" y="315112"/>
                </a:lnTo>
                <a:lnTo>
                  <a:pt x="936433" y="316473"/>
                </a:lnTo>
                <a:lnTo>
                  <a:pt x="935299" y="317834"/>
                </a:lnTo>
                <a:lnTo>
                  <a:pt x="934166" y="319876"/>
                </a:lnTo>
                <a:lnTo>
                  <a:pt x="933033" y="321918"/>
                </a:lnTo>
                <a:lnTo>
                  <a:pt x="932353" y="324413"/>
                </a:lnTo>
                <a:lnTo>
                  <a:pt x="931900" y="326909"/>
                </a:lnTo>
                <a:lnTo>
                  <a:pt x="931447" y="329404"/>
                </a:lnTo>
                <a:lnTo>
                  <a:pt x="930540" y="335076"/>
                </a:lnTo>
                <a:lnTo>
                  <a:pt x="929860" y="340521"/>
                </a:lnTo>
                <a:lnTo>
                  <a:pt x="929634" y="345738"/>
                </a:lnTo>
                <a:lnTo>
                  <a:pt x="928954" y="350729"/>
                </a:lnTo>
                <a:lnTo>
                  <a:pt x="928274" y="354813"/>
                </a:lnTo>
                <a:lnTo>
                  <a:pt x="927594" y="359123"/>
                </a:lnTo>
                <a:lnTo>
                  <a:pt x="927141" y="361165"/>
                </a:lnTo>
                <a:lnTo>
                  <a:pt x="926687" y="362980"/>
                </a:lnTo>
                <a:lnTo>
                  <a:pt x="925781" y="364795"/>
                </a:lnTo>
                <a:lnTo>
                  <a:pt x="924874" y="366156"/>
                </a:lnTo>
                <a:lnTo>
                  <a:pt x="923515" y="367744"/>
                </a:lnTo>
                <a:lnTo>
                  <a:pt x="921928" y="368652"/>
                </a:lnTo>
                <a:lnTo>
                  <a:pt x="919889" y="369786"/>
                </a:lnTo>
                <a:lnTo>
                  <a:pt x="917622" y="370466"/>
                </a:lnTo>
                <a:lnTo>
                  <a:pt x="914903" y="370920"/>
                </a:lnTo>
                <a:lnTo>
                  <a:pt x="911730" y="371147"/>
                </a:lnTo>
                <a:lnTo>
                  <a:pt x="908330" y="370920"/>
                </a:lnTo>
                <a:lnTo>
                  <a:pt x="904025" y="370693"/>
                </a:lnTo>
                <a:lnTo>
                  <a:pt x="894959" y="369332"/>
                </a:lnTo>
                <a:lnTo>
                  <a:pt x="885441" y="367290"/>
                </a:lnTo>
                <a:lnTo>
                  <a:pt x="866404" y="362980"/>
                </a:lnTo>
                <a:lnTo>
                  <a:pt x="848727" y="359123"/>
                </a:lnTo>
                <a:lnTo>
                  <a:pt x="841248" y="357535"/>
                </a:lnTo>
                <a:lnTo>
                  <a:pt x="834903" y="356855"/>
                </a:lnTo>
                <a:lnTo>
                  <a:pt x="831050" y="356628"/>
                </a:lnTo>
                <a:lnTo>
                  <a:pt x="827197" y="357081"/>
                </a:lnTo>
                <a:lnTo>
                  <a:pt x="824024" y="357762"/>
                </a:lnTo>
                <a:lnTo>
                  <a:pt x="821305" y="358896"/>
                </a:lnTo>
                <a:lnTo>
                  <a:pt x="818812" y="360031"/>
                </a:lnTo>
                <a:lnTo>
                  <a:pt x="816546" y="361846"/>
                </a:lnTo>
                <a:lnTo>
                  <a:pt x="814733" y="363434"/>
                </a:lnTo>
                <a:lnTo>
                  <a:pt x="812920" y="365702"/>
                </a:lnTo>
                <a:lnTo>
                  <a:pt x="811333" y="367744"/>
                </a:lnTo>
                <a:lnTo>
                  <a:pt x="810200" y="370013"/>
                </a:lnTo>
                <a:lnTo>
                  <a:pt x="807934" y="374550"/>
                </a:lnTo>
                <a:lnTo>
                  <a:pt x="806121" y="378634"/>
                </a:lnTo>
                <a:lnTo>
                  <a:pt x="804308" y="382490"/>
                </a:lnTo>
                <a:lnTo>
                  <a:pt x="803401" y="383851"/>
                </a:lnTo>
                <a:lnTo>
                  <a:pt x="803174" y="385893"/>
                </a:lnTo>
                <a:lnTo>
                  <a:pt x="803401" y="387708"/>
                </a:lnTo>
                <a:lnTo>
                  <a:pt x="804081" y="389523"/>
                </a:lnTo>
                <a:lnTo>
                  <a:pt x="804761" y="391791"/>
                </a:lnTo>
                <a:lnTo>
                  <a:pt x="805894" y="394060"/>
                </a:lnTo>
                <a:lnTo>
                  <a:pt x="808840" y="399051"/>
                </a:lnTo>
                <a:lnTo>
                  <a:pt x="816546" y="410167"/>
                </a:lnTo>
                <a:lnTo>
                  <a:pt x="820852" y="416293"/>
                </a:lnTo>
                <a:lnTo>
                  <a:pt x="824704" y="423099"/>
                </a:lnTo>
                <a:lnTo>
                  <a:pt x="842835" y="456901"/>
                </a:lnTo>
                <a:lnTo>
                  <a:pt x="851447" y="473462"/>
                </a:lnTo>
                <a:lnTo>
                  <a:pt x="858245" y="485259"/>
                </a:lnTo>
                <a:lnTo>
                  <a:pt x="863458" y="494106"/>
                </a:lnTo>
                <a:lnTo>
                  <a:pt x="865724" y="497963"/>
                </a:lnTo>
                <a:lnTo>
                  <a:pt x="867990" y="502274"/>
                </a:lnTo>
                <a:lnTo>
                  <a:pt x="869350" y="506130"/>
                </a:lnTo>
                <a:lnTo>
                  <a:pt x="870030" y="508399"/>
                </a:lnTo>
                <a:lnTo>
                  <a:pt x="870483" y="510441"/>
                </a:lnTo>
                <a:lnTo>
                  <a:pt x="870710" y="512482"/>
                </a:lnTo>
                <a:lnTo>
                  <a:pt x="870710" y="514524"/>
                </a:lnTo>
                <a:lnTo>
                  <a:pt x="870483" y="516793"/>
                </a:lnTo>
                <a:lnTo>
                  <a:pt x="869804" y="518834"/>
                </a:lnTo>
                <a:lnTo>
                  <a:pt x="869577" y="521330"/>
                </a:lnTo>
                <a:lnTo>
                  <a:pt x="869350" y="523825"/>
                </a:lnTo>
                <a:lnTo>
                  <a:pt x="869577" y="526548"/>
                </a:lnTo>
                <a:lnTo>
                  <a:pt x="870030" y="529497"/>
                </a:lnTo>
                <a:lnTo>
                  <a:pt x="870937" y="532446"/>
                </a:lnTo>
                <a:lnTo>
                  <a:pt x="872070" y="535622"/>
                </a:lnTo>
                <a:lnTo>
                  <a:pt x="873430" y="539025"/>
                </a:lnTo>
                <a:lnTo>
                  <a:pt x="875016" y="542201"/>
                </a:lnTo>
                <a:lnTo>
                  <a:pt x="876829" y="545604"/>
                </a:lnTo>
                <a:lnTo>
                  <a:pt x="878869" y="548780"/>
                </a:lnTo>
                <a:lnTo>
                  <a:pt x="881135" y="552410"/>
                </a:lnTo>
                <a:lnTo>
                  <a:pt x="883175" y="555586"/>
                </a:lnTo>
                <a:lnTo>
                  <a:pt x="885668" y="558762"/>
                </a:lnTo>
                <a:lnTo>
                  <a:pt x="888387" y="561938"/>
                </a:lnTo>
                <a:lnTo>
                  <a:pt x="890880" y="564888"/>
                </a:lnTo>
                <a:lnTo>
                  <a:pt x="893826" y="568064"/>
                </a:lnTo>
                <a:lnTo>
                  <a:pt x="916489" y="591204"/>
                </a:lnTo>
                <a:lnTo>
                  <a:pt x="952976" y="628409"/>
                </a:lnTo>
                <a:lnTo>
                  <a:pt x="971787" y="647239"/>
                </a:lnTo>
                <a:lnTo>
                  <a:pt x="988557" y="664026"/>
                </a:lnTo>
                <a:lnTo>
                  <a:pt x="995809" y="670832"/>
                </a:lnTo>
                <a:lnTo>
                  <a:pt x="1001928" y="676277"/>
                </a:lnTo>
                <a:lnTo>
                  <a:pt x="1006688" y="680587"/>
                </a:lnTo>
                <a:lnTo>
                  <a:pt x="1009634" y="682856"/>
                </a:lnTo>
                <a:lnTo>
                  <a:pt x="1013033" y="685125"/>
                </a:lnTo>
                <a:lnTo>
                  <a:pt x="1018472" y="688981"/>
                </a:lnTo>
                <a:lnTo>
                  <a:pt x="1035243" y="701232"/>
                </a:lnTo>
                <a:lnTo>
                  <a:pt x="1057679" y="718020"/>
                </a:lnTo>
                <a:lnTo>
                  <a:pt x="1070597" y="727775"/>
                </a:lnTo>
                <a:lnTo>
                  <a:pt x="1084421" y="737757"/>
                </a:lnTo>
                <a:lnTo>
                  <a:pt x="1098926" y="747739"/>
                </a:lnTo>
                <a:lnTo>
                  <a:pt x="1113657" y="757947"/>
                </a:lnTo>
                <a:lnTo>
                  <a:pt x="1128841" y="767929"/>
                </a:lnTo>
                <a:lnTo>
                  <a:pt x="1144025" y="777684"/>
                </a:lnTo>
                <a:lnTo>
                  <a:pt x="1158756" y="786532"/>
                </a:lnTo>
                <a:lnTo>
                  <a:pt x="1166235" y="790842"/>
                </a:lnTo>
                <a:lnTo>
                  <a:pt x="1173260" y="794472"/>
                </a:lnTo>
                <a:lnTo>
                  <a:pt x="1180286" y="798102"/>
                </a:lnTo>
                <a:lnTo>
                  <a:pt x="1187085" y="801505"/>
                </a:lnTo>
                <a:lnTo>
                  <a:pt x="1193657" y="804454"/>
                </a:lnTo>
                <a:lnTo>
                  <a:pt x="1200229" y="807176"/>
                </a:lnTo>
                <a:lnTo>
                  <a:pt x="1205215" y="809445"/>
                </a:lnTo>
                <a:lnTo>
                  <a:pt x="1209521" y="811260"/>
                </a:lnTo>
                <a:lnTo>
                  <a:pt x="1213374" y="813529"/>
                </a:lnTo>
                <a:lnTo>
                  <a:pt x="1216546" y="815570"/>
                </a:lnTo>
                <a:lnTo>
                  <a:pt x="1219266" y="817839"/>
                </a:lnTo>
                <a:lnTo>
                  <a:pt x="1221306" y="820108"/>
                </a:lnTo>
                <a:lnTo>
                  <a:pt x="1222892" y="821923"/>
                </a:lnTo>
                <a:lnTo>
                  <a:pt x="1224252" y="824191"/>
                </a:lnTo>
                <a:lnTo>
                  <a:pt x="1224688" y="825500"/>
                </a:lnTo>
                <a:lnTo>
                  <a:pt x="1394461" y="825500"/>
                </a:lnTo>
                <a:lnTo>
                  <a:pt x="1407672" y="816269"/>
                </a:lnTo>
                <a:lnTo>
                  <a:pt x="1406764" y="814679"/>
                </a:lnTo>
                <a:lnTo>
                  <a:pt x="1405176" y="810816"/>
                </a:lnTo>
                <a:lnTo>
                  <a:pt x="1404041" y="808090"/>
                </a:lnTo>
                <a:lnTo>
                  <a:pt x="1403133" y="804909"/>
                </a:lnTo>
                <a:lnTo>
                  <a:pt x="1402226" y="801274"/>
                </a:lnTo>
                <a:lnTo>
                  <a:pt x="1401318" y="797866"/>
                </a:lnTo>
                <a:lnTo>
                  <a:pt x="1400864" y="794004"/>
                </a:lnTo>
                <a:lnTo>
                  <a:pt x="1400637" y="789915"/>
                </a:lnTo>
                <a:lnTo>
                  <a:pt x="1400864" y="786052"/>
                </a:lnTo>
                <a:lnTo>
                  <a:pt x="1401545" y="782190"/>
                </a:lnTo>
                <a:lnTo>
                  <a:pt x="1402453" y="780145"/>
                </a:lnTo>
                <a:lnTo>
                  <a:pt x="1403133" y="778328"/>
                </a:lnTo>
                <a:lnTo>
                  <a:pt x="1404041" y="776510"/>
                </a:lnTo>
                <a:lnTo>
                  <a:pt x="1405176" y="774693"/>
                </a:lnTo>
                <a:lnTo>
                  <a:pt x="1406310" y="773102"/>
                </a:lnTo>
                <a:lnTo>
                  <a:pt x="1407899" y="771512"/>
                </a:lnTo>
                <a:lnTo>
                  <a:pt x="1409487" y="770149"/>
                </a:lnTo>
                <a:lnTo>
                  <a:pt x="1411529" y="768558"/>
                </a:lnTo>
                <a:lnTo>
                  <a:pt x="1416068" y="765605"/>
                </a:lnTo>
                <a:lnTo>
                  <a:pt x="1421060" y="762197"/>
                </a:lnTo>
                <a:lnTo>
                  <a:pt x="1432406" y="753336"/>
                </a:lnTo>
                <a:lnTo>
                  <a:pt x="1446475" y="743340"/>
                </a:lnTo>
                <a:lnTo>
                  <a:pt x="1454418" y="737433"/>
                </a:lnTo>
                <a:lnTo>
                  <a:pt x="1463041" y="731753"/>
                </a:lnTo>
                <a:lnTo>
                  <a:pt x="1472571" y="725846"/>
                </a:lnTo>
                <a:lnTo>
                  <a:pt x="1482556" y="719939"/>
                </a:lnTo>
                <a:lnTo>
                  <a:pt x="1493448" y="713577"/>
                </a:lnTo>
                <a:lnTo>
                  <a:pt x="1504794" y="707670"/>
                </a:lnTo>
                <a:lnTo>
                  <a:pt x="1517275" y="701763"/>
                </a:lnTo>
                <a:lnTo>
                  <a:pt x="1530436" y="695856"/>
                </a:lnTo>
                <a:lnTo>
                  <a:pt x="1544279" y="690404"/>
                </a:lnTo>
                <a:lnTo>
                  <a:pt x="1558802" y="684951"/>
                </a:lnTo>
                <a:lnTo>
                  <a:pt x="1584671" y="676318"/>
                </a:lnTo>
                <a:lnTo>
                  <a:pt x="1607363" y="669502"/>
                </a:lnTo>
                <a:lnTo>
                  <a:pt x="1626878" y="664049"/>
                </a:lnTo>
                <a:lnTo>
                  <a:pt x="1643443" y="659732"/>
                </a:lnTo>
                <a:lnTo>
                  <a:pt x="1657739" y="656552"/>
                </a:lnTo>
                <a:lnTo>
                  <a:pt x="1669539" y="654507"/>
                </a:lnTo>
                <a:lnTo>
                  <a:pt x="1679070" y="653144"/>
                </a:lnTo>
                <a:lnTo>
                  <a:pt x="1686331" y="652462"/>
                </a:lnTo>
                <a:lnTo>
                  <a:pt x="1689735" y="652462"/>
                </a:lnTo>
                <a:lnTo>
                  <a:pt x="1693366" y="652462"/>
                </a:lnTo>
                <a:lnTo>
                  <a:pt x="1697451" y="653144"/>
                </a:lnTo>
                <a:lnTo>
                  <a:pt x="1701535" y="653825"/>
                </a:lnTo>
                <a:lnTo>
                  <a:pt x="1710158" y="655188"/>
                </a:lnTo>
                <a:lnTo>
                  <a:pt x="1718554" y="657233"/>
                </a:lnTo>
                <a:lnTo>
                  <a:pt x="1725816" y="659505"/>
                </a:lnTo>
                <a:lnTo>
                  <a:pt x="1732170" y="661323"/>
                </a:lnTo>
                <a:lnTo>
                  <a:pt x="1737843" y="662913"/>
                </a:lnTo>
                <a:lnTo>
                  <a:pt x="1757955" y="825500"/>
                </a:lnTo>
                <a:lnTo>
                  <a:pt x="1795330" y="825500"/>
                </a:lnTo>
                <a:lnTo>
                  <a:pt x="1795464" y="825183"/>
                </a:lnTo>
                <a:lnTo>
                  <a:pt x="1796372" y="823354"/>
                </a:lnTo>
                <a:lnTo>
                  <a:pt x="1797734" y="821525"/>
                </a:lnTo>
                <a:lnTo>
                  <a:pt x="1799096" y="819924"/>
                </a:lnTo>
                <a:lnTo>
                  <a:pt x="1802727" y="816265"/>
                </a:lnTo>
                <a:lnTo>
                  <a:pt x="1806813" y="812835"/>
                </a:lnTo>
                <a:lnTo>
                  <a:pt x="1811807" y="809405"/>
                </a:lnTo>
                <a:lnTo>
                  <a:pt x="1817254" y="806432"/>
                </a:lnTo>
                <a:lnTo>
                  <a:pt x="1822928" y="803002"/>
                </a:lnTo>
                <a:lnTo>
                  <a:pt x="1829284" y="800258"/>
                </a:lnTo>
                <a:lnTo>
                  <a:pt x="1835639" y="797514"/>
                </a:lnTo>
                <a:lnTo>
                  <a:pt x="1842222" y="794999"/>
                </a:lnTo>
                <a:lnTo>
                  <a:pt x="1849712" y="792712"/>
                </a:lnTo>
                <a:lnTo>
                  <a:pt x="1856734" y="791048"/>
                </a:lnTo>
                <a:lnTo>
                  <a:pt x="1803400" y="640325"/>
                </a:lnTo>
                <a:lnTo>
                  <a:pt x="1969600" y="134937"/>
                </a:lnTo>
                <a:lnTo>
                  <a:pt x="2003338" y="139243"/>
                </a:lnTo>
                <a:lnTo>
                  <a:pt x="2091185" y="215534"/>
                </a:lnTo>
                <a:lnTo>
                  <a:pt x="2092325" y="215676"/>
                </a:lnTo>
                <a:lnTo>
                  <a:pt x="2092111" y="216338"/>
                </a:lnTo>
                <a:lnTo>
                  <a:pt x="2092325" y="216524"/>
                </a:lnTo>
                <a:lnTo>
                  <a:pt x="1963865" y="614454"/>
                </a:lnTo>
                <a:lnTo>
                  <a:pt x="1994048" y="697384"/>
                </a:lnTo>
                <a:lnTo>
                  <a:pt x="2016098" y="758694"/>
                </a:lnTo>
                <a:lnTo>
                  <a:pt x="2023600" y="779961"/>
                </a:lnTo>
                <a:lnTo>
                  <a:pt x="2024052" y="781280"/>
                </a:lnTo>
                <a:lnTo>
                  <a:pt x="2026755" y="781507"/>
                </a:lnTo>
                <a:lnTo>
                  <a:pt x="2031294" y="781965"/>
                </a:lnTo>
                <a:lnTo>
                  <a:pt x="2034926" y="782879"/>
                </a:lnTo>
                <a:lnTo>
                  <a:pt x="2036288" y="783337"/>
                </a:lnTo>
                <a:lnTo>
                  <a:pt x="2037423" y="783794"/>
                </a:lnTo>
                <a:lnTo>
                  <a:pt x="2039011" y="785166"/>
                </a:lnTo>
                <a:lnTo>
                  <a:pt x="2041054" y="786767"/>
                </a:lnTo>
                <a:lnTo>
                  <a:pt x="2045140" y="790654"/>
                </a:lnTo>
                <a:lnTo>
                  <a:pt x="2048999" y="794999"/>
                </a:lnTo>
                <a:lnTo>
                  <a:pt x="2052857" y="800030"/>
                </a:lnTo>
                <a:lnTo>
                  <a:pt x="2056035" y="804603"/>
                </a:lnTo>
                <a:lnTo>
                  <a:pt x="2058532" y="809176"/>
                </a:lnTo>
                <a:lnTo>
                  <a:pt x="2060120" y="812606"/>
                </a:lnTo>
                <a:lnTo>
                  <a:pt x="2060801" y="813978"/>
                </a:lnTo>
                <a:lnTo>
                  <a:pt x="2061028" y="815122"/>
                </a:lnTo>
                <a:lnTo>
                  <a:pt x="2061217" y="825500"/>
                </a:lnTo>
                <a:lnTo>
                  <a:pt x="2617787" y="825500"/>
                </a:lnTo>
                <a:lnTo>
                  <a:pt x="2617787" y="866775"/>
                </a:lnTo>
                <a:lnTo>
                  <a:pt x="2617787" y="874713"/>
                </a:lnTo>
                <a:lnTo>
                  <a:pt x="2617787" y="963613"/>
                </a:lnTo>
                <a:lnTo>
                  <a:pt x="2249487" y="963613"/>
                </a:lnTo>
                <a:lnTo>
                  <a:pt x="2249487" y="2002513"/>
                </a:lnTo>
                <a:lnTo>
                  <a:pt x="2249487" y="2005235"/>
                </a:lnTo>
                <a:lnTo>
                  <a:pt x="2249026" y="2007504"/>
                </a:lnTo>
                <a:lnTo>
                  <a:pt x="2248565" y="2009999"/>
                </a:lnTo>
                <a:lnTo>
                  <a:pt x="2247642" y="2012267"/>
                </a:lnTo>
                <a:lnTo>
                  <a:pt x="2246489" y="2014536"/>
                </a:lnTo>
                <a:lnTo>
                  <a:pt x="2245335" y="2016577"/>
                </a:lnTo>
                <a:lnTo>
                  <a:pt x="2243951" y="2018165"/>
                </a:lnTo>
                <a:lnTo>
                  <a:pt x="2242337" y="2019980"/>
                </a:lnTo>
                <a:lnTo>
                  <a:pt x="2240491" y="2021794"/>
                </a:lnTo>
                <a:lnTo>
                  <a:pt x="2238646" y="2022928"/>
                </a:lnTo>
                <a:lnTo>
                  <a:pt x="2236570" y="2024289"/>
                </a:lnTo>
                <a:lnTo>
                  <a:pt x="2234494" y="2025197"/>
                </a:lnTo>
                <a:lnTo>
                  <a:pt x="2232188" y="2026104"/>
                </a:lnTo>
                <a:lnTo>
                  <a:pt x="2229650" y="2026558"/>
                </a:lnTo>
                <a:lnTo>
                  <a:pt x="2227113" y="2027238"/>
                </a:lnTo>
                <a:lnTo>
                  <a:pt x="2224576" y="2027238"/>
                </a:lnTo>
                <a:lnTo>
                  <a:pt x="2220424" y="2027238"/>
                </a:lnTo>
                <a:lnTo>
                  <a:pt x="2217887" y="2027238"/>
                </a:lnTo>
                <a:lnTo>
                  <a:pt x="2215580" y="2026558"/>
                </a:lnTo>
                <a:lnTo>
                  <a:pt x="2213043" y="2026104"/>
                </a:lnTo>
                <a:lnTo>
                  <a:pt x="2210736" y="2025197"/>
                </a:lnTo>
                <a:lnTo>
                  <a:pt x="2208429" y="2024289"/>
                </a:lnTo>
                <a:lnTo>
                  <a:pt x="2206353" y="2022928"/>
                </a:lnTo>
                <a:lnTo>
                  <a:pt x="2204739" y="2021794"/>
                </a:lnTo>
                <a:lnTo>
                  <a:pt x="2202893" y="2019980"/>
                </a:lnTo>
                <a:lnTo>
                  <a:pt x="2201279" y="2018165"/>
                </a:lnTo>
                <a:lnTo>
                  <a:pt x="2199895" y="2016577"/>
                </a:lnTo>
                <a:lnTo>
                  <a:pt x="2198742" y="2014536"/>
                </a:lnTo>
                <a:lnTo>
                  <a:pt x="2197588" y="2012267"/>
                </a:lnTo>
                <a:lnTo>
                  <a:pt x="2196666" y="2009999"/>
                </a:lnTo>
                <a:lnTo>
                  <a:pt x="2196204" y="2007504"/>
                </a:lnTo>
                <a:lnTo>
                  <a:pt x="2195512" y="2005235"/>
                </a:lnTo>
                <a:lnTo>
                  <a:pt x="2195512" y="2002513"/>
                </a:lnTo>
                <a:lnTo>
                  <a:pt x="2195512" y="1138896"/>
                </a:lnTo>
                <a:lnTo>
                  <a:pt x="2151062" y="1092447"/>
                </a:lnTo>
                <a:lnTo>
                  <a:pt x="2151062" y="1888408"/>
                </a:lnTo>
                <a:lnTo>
                  <a:pt x="2150835" y="1890907"/>
                </a:lnTo>
                <a:lnTo>
                  <a:pt x="2150607" y="1893632"/>
                </a:lnTo>
                <a:lnTo>
                  <a:pt x="2149924" y="1896130"/>
                </a:lnTo>
                <a:lnTo>
                  <a:pt x="2149240" y="1898628"/>
                </a:lnTo>
                <a:lnTo>
                  <a:pt x="2148102" y="1900899"/>
                </a:lnTo>
                <a:lnTo>
                  <a:pt x="2146963" y="1903170"/>
                </a:lnTo>
                <a:lnTo>
                  <a:pt x="2145369" y="1905214"/>
                </a:lnTo>
                <a:lnTo>
                  <a:pt x="2144002" y="1906804"/>
                </a:lnTo>
                <a:lnTo>
                  <a:pt x="2142180" y="1908620"/>
                </a:lnTo>
                <a:lnTo>
                  <a:pt x="2140131" y="1909983"/>
                </a:lnTo>
                <a:lnTo>
                  <a:pt x="2138309" y="1911573"/>
                </a:lnTo>
                <a:lnTo>
                  <a:pt x="2136031" y="1912481"/>
                </a:lnTo>
                <a:lnTo>
                  <a:pt x="2133754" y="1913617"/>
                </a:lnTo>
                <a:lnTo>
                  <a:pt x="2131476" y="1914071"/>
                </a:lnTo>
                <a:lnTo>
                  <a:pt x="2128971" y="1914525"/>
                </a:lnTo>
                <a:lnTo>
                  <a:pt x="2126466" y="1914525"/>
                </a:lnTo>
                <a:lnTo>
                  <a:pt x="2122367" y="1914525"/>
                </a:lnTo>
                <a:lnTo>
                  <a:pt x="2119862" y="1914525"/>
                </a:lnTo>
                <a:lnTo>
                  <a:pt x="2117356" y="1914071"/>
                </a:lnTo>
                <a:lnTo>
                  <a:pt x="2115079" y="1913617"/>
                </a:lnTo>
                <a:lnTo>
                  <a:pt x="2112801" y="1912481"/>
                </a:lnTo>
                <a:lnTo>
                  <a:pt x="2110524" y="1911573"/>
                </a:lnTo>
                <a:lnTo>
                  <a:pt x="2108702" y="1909983"/>
                </a:lnTo>
                <a:lnTo>
                  <a:pt x="2106652" y="1908620"/>
                </a:lnTo>
                <a:lnTo>
                  <a:pt x="2104830" y="1906804"/>
                </a:lnTo>
                <a:lnTo>
                  <a:pt x="2103464" y="1905214"/>
                </a:lnTo>
                <a:lnTo>
                  <a:pt x="2101870" y="1903170"/>
                </a:lnTo>
                <a:lnTo>
                  <a:pt x="2100731" y="1900899"/>
                </a:lnTo>
                <a:lnTo>
                  <a:pt x="2099592" y="1898628"/>
                </a:lnTo>
                <a:lnTo>
                  <a:pt x="2098909" y="1896130"/>
                </a:lnTo>
                <a:lnTo>
                  <a:pt x="2098226" y="1893632"/>
                </a:lnTo>
                <a:lnTo>
                  <a:pt x="2097998" y="1890907"/>
                </a:lnTo>
                <a:lnTo>
                  <a:pt x="2097543" y="1888408"/>
                </a:lnTo>
                <a:lnTo>
                  <a:pt x="2097099" y="963613"/>
                </a:lnTo>
                <a:lnTo>
                  <a:pt x="1400175" y="963613"/>
                </a:lnTo>
                <a:lnTo>
                  <a:pt x="1400175" y="977900"/>
                </a:lnTo>
                <a:lnTo>
                  <a:pt x="1631496" y="977900"/>
                </a:lnTo>
                <a:lnTo>
                  <a:pt x="1638300" y="978127"/>
                </a:lnTo>
                <a:lnTo>
                  <a:pt x="1644650" y="979035"/>
                </a:lnTo>
                <a:lnTo>
                  <a:pt x="1651000" y="979943"/>
                </a:lnTo>
                <a:lnTo>
                  <a:pt x="1657123" y="981077"/>
                </a:lnTo>
                <a:lnTo>
                  <a:pt x="1662793" y="982666"/>
                </a:lnTo>
                <a:lnTo>
                  <a:pt x="1668235" y="984709"/>
                </a:lnTo>
                <a:lnTo>
                  <a:pt x="1673225" y="986978"/>
                </a:lnTo>
                <a:lnTo>
                  <a:pt x="1677760" y="989702"/>
                </a:lnTo>
                <a:lnTo>
                  <a:pt x="1682069" y="992425"/>
                </a:lnTo>
                <a:lnTo>
                  <a:pt x="1685698" y="995376"/>
                </a:lnTo>
                <a:lnTo>
                  <a:pt x="1689100" y="998553"/>
                </a:lnTo>
                <a:lnTo>
                  <a:pt x="1691821" y="1001957"/>
                </a:lnTo>
                <a:lnTo>
                  <a:pt x="1694089" y="1005589"/>
                </a:lnTo>
                <a:lnTo>
                  <a:pt x="1694996" y="1007404"/>
                </a:lnTo>
                <a:lnTo>
                  <a:pt x="1695677" y="1009220"/>
                </a:lnTo>
                <a:lnTo>
                  <a:pt x="1696130" y="1011263"/>
                </a:lnTo>
                <a:lnTo>
                  <a:pt x="1696810" y="1013078"/>
                </a:lnTo>
                <a:lnTo>
                  <a:pt x="1697037" y="1015121"/>
                </a:lnTo>
                <a:lnTo>
                  <a:pt x="1697037" y="1017164"/>
                </a:lnTo>
                <a:lnTo>
                  <a:pt x="1697037" y="1843966"/>
                </a:lnTo>
                <a:lnTo>
                  <a:pt x="1697037" y="1845781"/>
                </a:lnTo>
                <a:lnTo>
                  <a:pt x="1696810" y="1847824"/>
                </a:lnTo>
                <a:lnTo>
                  <a:pt x="1696130" y="1849866"/>
                </a:lnTo>
                <a:lnTo>
                  <a:pt x="1695677" y="1851909"/>
                </a:lnTo>
                <a:lnTo>
                  <a:pt x="1694996" y="1853498"/>
                </a:lnTo>
                <a:lnTo>
                  <a:pt x="1694089" y="1855540"/>
                </a:lnTo>
                <a:lnTo>
                  <a:pt x="1691821" y="1858945"/>
                </a:lnTo>
                <a:lnTo>
                  <a:pt x="1689100" y="1862576"/>
                </a:lnTo>
                <a:lnTo>
                  <a:pt x="1685698" y="1865753"/>
                </a:lnTo>
                <a:lnTo>
                  <a:pt x="1682069" y="1868704"/>
                </a:lnTo>
                <a:lnTo>
                  <a:pt x="1677760" y="1871427"/>
                </a:lnTo>
                <a:lnTo>
                  <a:pt x="1673225" y="1873924"/>
                </a:lnTo>
                <a:lnTo>
                  <a:pt x="1668235" y="1876420"/>
                </a:lnTo>
                <a:lnTo>
                  <a:pt x="1662793" y="1878236"/>
                </a:lnTo>
                <a:lnTo>
                  <a:pt x="1657123" y="1879825"/>
                </a:lnTo>
                <a:lnTo>
                  <a:pt x="1651000" y="1881186"/>
                </a:lnTo>
                <a:lnTo>
                  <a:pt x="1644650" y="1882094"/>
                </a:lnTo>
                <a:lnTo>
                  <a:pt x="1638300" y="1882775"/>
                </a:lnTo>
                <a:lnTo>
                  <a:pt x="1631496" y="1882775"/>
                </a:lnTo>
                <a:lnTo>
                  <a:pt x="1400175" y="1882775"/>
                </a:lnTo>
                <a:lnTo>
                  <a:pt x="1400175" y="2002513"/>
                </a:lnTo>
                <a:lnTo>
                  <a:pt x="1400175" y="2005235"/>
                </a:lnTo>
                <a:lnTo>
                  <a:pt x="1399714" y="2007504"/>
                </a:lnTo>
                <a:lnTo>
                  <a:pt x="1399022" y="2009999"/>
                </a:lnTo>
                <a:lnTo>
                  <a:pt x="1398330" y="2012267"/>
                </a:lnTo>
                <a:lnTo>
                  <a:pt x="1397177" y="2014536"/>
                </a:lnTo>
                <a:lnTo>
                  <a:pt x="1395793" y="2016577"/>
                </a:lnTo>
                <a:lnTo>
                  <a:pt x="1394639" y="2018165"/>
                </a:lnTo>
                <a:lnTo>
                  <a:pt x="1392794" y="2019980"/>
                </a:lnTo>
                <a:lnTo>
                  <a:pt x="1390949" y="2021794"/>
                </a:lnTo>
                <a:lnTo>
                  <a:pt x="1389334" y="2022928"/>
                </a:lnTo>
                <a:lnTo>
                  <a:pt x="1387258" y="2024289"/>
                </a:lnTo>
                <a:lnTo>
                  <a:pt x="1384952" y="2025197"/>
                </a:lnTo>
                <a:lnTo>
                  <a:pt x="1382645" y="2026104"/>
                </a:lnTo>
                <a:lnTo>
                  <a:pt x="1380338" y="2026558"/>
                </a:lnTo>
                <a:lnTo>
                  <a:pt x="1378032" y="2027238"/>
                </a:lnTo>
                <a:lnTo>
                  <a:pt x="1375494" y="2027238"/>
                </a:lnTo>
                <a:lnTo>
                  <a:pt x="1371112" y="2027238"/>
                </a:lnTo>
                <a:lnTo>
                  <a:pt x="1368575" y="2027238"/>
                </a:lnTo>
                <a:lnTo>
                  <a:pt x="1366037" y="2026558"/>
                </a:lnTo>
                <a:lnTo>
                  <a:pt x="1363500" y="2026104"/>
                </a:lnTo>
                <a:lnTo>
                  <a:pt x="1361193" y="2025197"/>
                </a:lnTo>
                <a:lnTo>
                  <a:pt x="1359348" y="2024289"/>
                </a:lnTo>
                <a:lnTo>
                  <a:pt x="1357272" y="2022928"/>
                </a:lnTo>
                <a:lnTo>
                  <a:pt x="1355196" y="2021794"/>
                </a:lnTo>
                <a:lnTo>
                  <a:pt x="1353351" y="2019980"/>
                </a:lnTo>
                <a:lnTo>
                  <a:pt x="1351967" y="2018165"/>
                </a:lnTo>
                <a:lnTo>
                  <a:pt x="1350352" y="2016577"/>
                </a:lnTo>
                <a:lnTo>
                  <a:pt x="1349199" y="2014536"/>
                </a:lnTo>
                <a:lnTo>
                  <a:pt x="1348276" y="2012267"/>
                </a:lnTo>
                <a:lnTo>
                  <a:pt x="1347123" y="2009999"/>
                </a:lnTo>
                <a:lnTo>
                  <a:pt x="1346662" y="2007504"/>
                </a:lnTo>
                <a:lnTo>
                  <a:pt x="1346431" y="2005235"/>
                </a:lnTo>
                <a:lnTo>
                  <a:pt x="1346200" y="2002513"/>
                </a:lnTo>
                <a:lnTo>
                  <a:pt x="1346200" y="1882775"/>
                </a:lnTo>
                <a:lnTo>
                  <a:pt x="1292452" y="1882775"/>
                </a:lnTo>
                <a:lnTo>
                  <a:pt x="1285875" y="1882775"/>
                </a:lnTo>
                <a:lnTo>
                  <a:pt x="1279071" y="1882094"/>
                </a:lnTo>
                <a:lnTo>
                  <a:pt x="1272948" y="1881186"/>
                </a:lnTo>
                <a:lnTo>
                  <a:pt x="1267052" y="1879825"/>
                </a:lnTo>
                <a:lnTo>
                  <a:pt x="1261382" y="1878236"/>
                </a:lnTo>
                <a:lnTo>
                  <a:pt x="1255939" y="1876420"/>
                </a:lnTo>
                <a:lnTo>
                  <a:pt x="1250950" y="1873924"/>
                </a:lnTo>
                <a:lnTo>
                  <a:pt x="1246187" y="1871427"/>
                </a:lnTo>
                <a:lnTo>
                  <a:pt x="1241878" y="1868704"/>
                </a:lnTo>
                <a:lnTo>
                  <a:pt x="1238250" y="1865753"/>
                </a:lnTo>
                <a:lnTo>
                  <a:pt x="1235075" y="1862576"/>
                </a:lnTo>
                <a:lnTo>
                  <a:pt x="1232353" y="1858945"/>
                </a:lnTo>
                <a:lnTo>
                  <a:pt x="1230085" y="1855540"/>
                </a:lnTo>
                <a:lnTo>
                  <a:pt x="1229178" y="1853498"/>
                </a:lnTo>
                <a:lnTo>
                  <a:pt x="1228271" y="1851909"/>
                </a:lnTo>
                <a:lnTo>
                  <a:pt x="1227818" y="1849866"/>
                </a:lnTo>
                <a:lnTo>
                  <a:pt x="1227364" y="1847824"/>
                </a:lnTo>
                <a:lnTo>
                  <a:pt x="1227137" y="1845781"/>
                </a:lnTo>
                <a:lnTo>
                  <a:pt x="1227137" y="1843966"/>
                </a:lnTo>
                <a:lnTo>
                  <a:pt x="1227137" y="1017164"/>
                </a:lnTo>
                <a:lnTo>
                  <a:pt x="1227137" y="1015121"/>
                </a:lnTo>
                <a:lnTo>
                  <a:pt x="1227364" y="1013078"/>
                </a:lnTo>
                <a:lnTo>
                  <a:pt x="1227818" y="1011263"/>
                </a:lnTo>
                <a:lnTo>
                  <a:pt x="1228271" y="1009220"/>
                </a:lnTo>
                <a:lnTo>
                  <a:pt x="1229178" y="1007404"/>
                </a:lnTo>
                <a:lnTo>
                  <a:pt x="1230085" y="1005589"/>
                </a:lnTo>
                <a:lnTo>
                  <a:pt x="1232353" y="1001957"/>
                </a:lnTo>
                <a:lnTo>
                  <a:pt x="1235075" y="998553"/>
                </a:lnTo>
                <a:lnTo>
                  <a:pt x="1238250" y="995376"/>
                </a:lnTo>
                <a:lnTo>
                  <a:pt x="1241878" y="992425"/>
                </a:lnTo>
                <a:lnTo>
                  <a:pt x="1246187" y="989702"/>
                </a:lnTo>
                <a:lnTo>
                  <a:pt x="1247833" y="988761"/>
                </a:lnTo>
                <a:lnTo>
                  <a:pt x="1247813" y="963613"/>
                </a:lnTo>
                <a:lnTo>
                  <a:pt x="881062" y="963613"/>
                </a:lnTo>
                <a:lnTo>
                  <a:pt x="881062" y="874713"/>
                </a:lnTo>
                <a:lnTo>
                  <a:pt x="881062" y="866775"/>
                </a:lnTo>
                <a:lnTo>
                  <a:pt x="881062" y="848089"/>
                </a:lnTo>
                <a:lnTo>
                  <a:pt x="840568" y="827821"/>
                </a:lnTo>
                <a:lnTo>
                  <a:pt x="839888" y="826233"/>
                </a:lnTo>
                <a:lnTo>
                  <a:pt x="837849" y="823057"/>
                </a:lnTo>
                <a:lnTo>
                  <a:pt x="836716" y="821015"/>
                </a:lnTo>
                <a:lnTo>
                  <a:pt x="834903" y="818746"/>
                </a:lnTo>
                <a:lnTo>
                  <a:pt x="833316" y="816705"/>
                </a:lnTo>
                <a:lnTo>
                  <a:pt x="831277" y="814890"/>
                </a:lnTo>
                <a:lnTo>
                  <a:pt x="829010" y="813302"/>
                </a:lnTo>
                <a:lnTo>
                  <a:pt x="826744" y="812167"/>
                </a:lnTo>
                <a:lnTo>
                  <a:pt x="825837" y="811941"/>
                </a:lnTo>
                <a:lnTo>
                  <a:pt x="824478" y="811487"/>
                </a:lnTo>
                <a:lnTo>
                  <a:pt x="823345" y="811487"/>
                </a:lnTo>
                <a:lnTo>
                  <a:pt x="822211" y="811941"/>
                </a:lnTo>
                <a:lnTo>
                  <a:pt x="821078" y="812167"/>
                </a:lnTo>
                <a:lnTo>
                  <a:pt x="819945" y="812848"/>
                </a:lnTo>
                <a:lnTo>
                  <a:pt x="818812" y="813755"/>
                </a:lnTo>
                <a:lnTo>
                  <a:pt x="817679" y="814890"/>
                </a:lnTo>
                <a:lnTo>
                  <a:pt x="816319" y="816251"/>
                </a:lnTo>
                <a:lnTo>
                  <a:pt x="815412" y="818066"/>
                </a:lnTo>
                <a:lnTo>
                  <a:pt x="814053" y="820335"/>
                </a:lnTo>
                <a:lnTo>
                  <a:pt x="813146" y="822830"/>
                </a:lnTo>
                <a:lnTo>
                  <a:pt x="810653" y="828275"/>
                </a:lnTo>
                <a:lnTo>
                  <a:pt x="807480" y="834400"/>
                </a:lnTo>
                <a:lnTo>
                  <a:pt x="803401" y="841433"/>
                </a:lnTo>
                <a:lnTo>
                  <a:pt x="799095" y="848692"/>
                </a:lnTo>
                <a:lnTo>
                  <a:pt x="794109" y="856406"/>
                </a:lnTo>
                <a:lnTo>
                  <a:pt x="788897" y="864346"/>
                </a:lnTo>
                <a:lnTo>
                  <a:pt x="777792" y="880907"/>
                </a:lnTo>
                <a:lnTo>
                  <a:pt x="766234" y="897014"/>
                </a:lnTo>
                <a:lnTo>
                  <a:pt x="755356" y="911760"/>
                </a:lnTo>
                <a:lnTo>
                  <a:pt x="745611" y="924691"/>
                </a:lnTo>
                <a:lnTo>
                  <a:pt x="737905" y="934446"/>
                </a:lnTo>
                <a:lnTo>
                  <a:pt x="734506" y="938303"/>
                </a:lnTo>
                <a:lnTo>
                  <a:pt x="731786" y="942386"/>
                </a:lnTo>
                <a:lnTo>
                  <a:pt x="729747" y="946016"/>
                </a:lnTo>
                <a:lnTo>
                  <a:pt x="727707" y="949873"/>
                </a:lnTo>
                <a:lnTo>
                  <a:pt x="725894" y="953503"/>
                </a:lnTo>
                <a:lnTo>
                  <a:pt x="724534" y="956906"/>
                </a:lnTo>
                <a:lnTo>
                  <a:pt x="723174" y="960535"/>
                </a:lnTo>
                <a:lnTo>
                  <a:pt x="722041" y="963938"/>
                </a:lnTo>
                <a:lnTo>
                  <a:pt x="720455" y="970291"/>
                </a:lnTo>
                <a:lnTo>
                  <a:pt x="719548" y="976870"/>
                </a:lnTo>
                <a:lnTo>
                  <a:pt x="717735" y="988440"/>
                </a:lnTo>
                <a:lnTo>
                  <a:pt x="717509" y="991162"/>
                </a:lnTo>
                <a:lnTo>
                  <a:pt x="717509" y="993657"/>
                </a:lnTo>
                <a:lnTo>
                  <a:pt x="717735" y="996153"/>
                </a:lnTo>
                <a:lnTo>
                  <a:pt x="718415" y="998195"/>
                </a:lnTo>
                <a:lnTo>
                  <a:pt x="719775" y="1000463"/>
                </a:lnTo>
                <a:lnTo>
                  <a:pt x="721135" y="1002051"/>
                </a:lnTo>
                <a:lnTo>
                  <a:pt x="722948" y="1003866"/>
                </a:lnTo>
                <a:lnTo>
                  <a:pt x="725214" y="1005681"/>
                </a:lnTo>
                <a:lnTo>
                  <a:pt x="727934" y="1006815"/>
                </a:lnTo>
                <a:lnTo>
                  <a:pt x="731106" y="1008403"/>
                </a:lnTo>
                <a:lnTo>
                  <a:pt x="734506" y="1009538"/>
                </a:lnTo>
                <a:lnTo>
                  <a:pt x="738585" y="1010899"/>
                </a:lnTo>
                <a:lnTo>
                  <a:pt x="743118" y="1011806"/>
                </a:lnTo>
                <a:lnTo>
                  <a:pt x="747877" y="1012941"/>
                </a:lnTo>
                <a:lnTo>
                  <a:pt x="759208" y="1014982"/>
                </a:lnTo>
                <a:lnTo>
                  <a:pt x="767140" y="1016344"/>
                </a:lnTo>
                <a:lnTo>
                  <a:pt x="778019" y="1018385"/>
                </a:lnTo>
                <a:lnTo>
                  <a:pt x="807934" y="1024738"/>
                </a:lnTo>
                <a:lnTo>
                  <a:pt x="845781" y="1033358"/>
                </a:lnTo>
                <a:lnTo>
                  <a:pt x="866631" y="1038349"/>
                </a:lnTo>
                <a:lnTo>
                  <a:pt x="888387" y="1043794"/>
                </a:lnTo>
                <a:lnTo>
                  <a:pt x="910823" y="1049465"/>
                </a:lnTo>
                <a:lnTo>
                  <a:pt x="933033" y="1055364"/>
                </a:lnTo>
                <a:lnTo>
                  <a:pt x="954790" y="1061489"/>
                </a:lnTo>
                <a:lnTo>
                  <a:pt x="975866" y="1067614"/>
                </a:lnTo>
                <a:lnTo>
                  <a:pt x="996036" y="1073740"/>
                </a:lnTo>
                <a:lnTo>
                  <a:pt x="1014620" y="1079865"/>
                </a:lnTo>
                <a:lnTo>
                  <a:pt x="1030937" y="1085763"/>
                </a:lnTo>
                <a:lnTo>
                  <a:pt x="1038416" y="1088713"/>
                </a:lnTo>
                <a:lnTo>
                  <a:pt x="1045215" y="1091662"/>
                </a:lnTo>
                <a:lnTo>
                  <a:pt x="1072637" y="1103912"/>
                </a:lnTo>
                <a:lnTo>
                  <a:pt x="1087141" y="1110491"/>
                </a:lnTo>
                <a:lnTo>
                  <a:pt x="1101872" y="1117524"/>
                </a:lnTo>
                <a:lnTo>
                  <a:pt x="1116376" y="1124557"/>
                </a:lnTo>
                <a:lnTo>
                  <a:pt x="1130880" y="1132270"/>
                </a:lnTo>
                <a:lnTo>
                  <a:pt x="1144705" y="1139984"/>
                </a:lnTo>
                <a:lnTo>
                  <a:pt x="1158076" y="1147924"/>
                </a:lnTo>
                <a:lnTo>
                  <a:pt x="1164422" y="1152007"/>
                </a:lnTo>
                <a:lnTo>
                  <a:pt x="1170541" y="1155864"/>
                </a:lnTo>
                <a:lnTo>
                  <a:pt x="1176206" y="1159947"/>
                </a:lnTo>
                <a:lnTo>
                  <a:pt x="1181872" y="1163804"/>
                </a:lnTo>
                <a:lnTo>
                  <a:pt x="1186858" y="1168115"/>
                </a:lnTo>
                <a:lnTo>
                  <a:pt x="1191844" y="1171971"/>
                </a:lnTo>
                <a:lnTo>
                  <a:pt x="1195923" y="1176055"/>
                </a:lnTo>
                <a:lnTo>
                  <a:pt x="1200002" y="1179911"/>
                </a:lnTo>
                <a:lnTo>
                  <a:pt x="1203628" y="1183995"/>
                </a:lnTo>
                <a:lnTo>
                  <a:pt x="1206575" y="1187852"/>
                </a:lnTo>
                <a:lnTo>
                  <a:pt x="1209068" y="1191935"/>
                </a:lnTo>
                <a:lnTo>
                  <a:pt x="1211334" y="1195792"/>
                </a:lnTo>
                <a:lnTo>
                  <a:pt x="1212467" y="1199648"/>
                </a:lnTo>
                <a:lnTo>
                  <a:pt x="1213600" y="1203505"/>
                </a:lnTo>
                <a:lnTo>
                  <a:pt x="1213827" y="1205320"/>
                </a:lnTo>
                <a:lnTo>
                  <a:pt x="1213827" y="1207362"/>
                </a:lnTo>
                <a:lnTo>
                  <a:pt x="1213827" y="1208950"/>
                </a:lnTo>
                <a:lnTo>
                  <a:pt x="1213600" y="1210992"/>
                </a:lnTo>
                <a:lnTo>
                  <a:pt x="1211787" y="1221200"/>
                </a:lnTo>
                <a:lnTo>
                  <a:pt x="1210201" y="1237081"/>
                </a:lnTo>
                <a:lnTo>
                  <a:pt x="1207934" y="1257498"/>
                </a:lnTo>
                <a:lnTo>
                  <a:pt x="1205441" y="1281999"/>
                </a:lnTo>
                <a:lnTo>
                  <a:pt x="1200229" y="1340076"/>
                </a:lnTo>
                <a:lnTo>
                  <a:pt x="1194337" y="1404959"/>
                </a:lnTo>
                <a:lnTo>
                  <a:pt x="1188444" y="1471203"/>
                </a:lnTo>
                <a:lnTo>
                  <a:pt x="1182779" y="1532682"/>
                </a:lnTo>
                <a:lnTo>
                  <a:pt x="1180059" y="1560133"/>
                </a:lnTo>
                <a:lnTo>
                  <a:pt x="1177566" y="1583953"/>
                </a:lnTo>
                <a:lnTo>
                  <a:pt x="1175300" y="1603237"/>
                </a:lnTo>
                <a:lnTo>
                  <a:pt x="1173487" y="1618210"/>
                </a:lnTo>
                <a:lnTo>
                  <a:pt x="1166235" y="1661086"/>
                </a:lnTo>
                <a:lnTo>
                  <a:pt x="1163288" y="1679462"/>
                </a:lnTo>
                <a:lnTo>
                  <a:pt x="1160796" y="1695796"/>
                </a:lnTo>
                <a:lnTo>
                  <a:pt x="1158756" y="1710316"/>
                </a:lnTo>
                <a:lnTo>
                  <a:pt x="1157169" y="1724154"/>
                </a:lnTo>
                <a:lnTo>
                  <a:pt x="1156036" y="1736632"/>
                </a:lnTo>
                <a:lnTo>
                  <a:pt x="1155810" y="1742984"/>
                </a:lnTo>
                <a:lnTo>
                  <a:pt x="1155810" y="1748882"/>
                </a:lnTo>
                <a:lnTo>
                  <a:pt x="1155583" y="1759318"/>
                </a:lnTo>
                <a:lnTo>
                  <a:pt x="1155356" y="1763628"/>
                </a:lnTo>
                <a:lnTo>
                  <a:pt x="1154903" y="1767712"/>
                </a:lnTo>
                <a:lnTo>
                  <a:pt x="1154450" y="1771115"/>
                </a:lnTo>
                <a:lnTo>
                  <a:pt x="1153543" y="1774064"/>
                </a:lnTo>
                <a:lnTo>
                  <a:pt x="1152863" y="1776559"/>
                </a:lnTo>
                <a:lnTo>
                  <a:pt x="1151730" y="1778828"/>
                </a:lnTo>
                <a:lnTo>
                  <a:pt x="1150371" y="1780643"/>
                </a:lnTo>
                <a:lnTo>
                  <a:pt x="1148784" y="1782004"/>
                </a:lnTo>
                <a:lnTo>
                  <a:pt x="1147198" y="1783138"/>
                </a:lnTo>
                <a:lnTo>
                  <a:pt x="1145158" y="1783819"/>
                </a:lnTo>
                <a:lnTo>
                  <a:pt x="1142892" y="1784500"/>
                </a:lnTo>
                <a:lnTo>
                  <a:pt x="1140399" y="1785180"/>
                </a:lnTo>
                <a:lnTo>
                  <a:pt x="1137453" y="1785180"/>
                </a:lnTo>
                <a:lnTo>
                  <a:pt x="1134280" y="1785407"/>
                </a:lnTo>
                <a:lnTo>
                  <a:pt x="1112750" y="1785634"/>
                </a:lnTo>
                <a:lnTo>
                  <a:pt x="1081929" y="1786541"/>
                </a:lnTo>
                <a:lnTo>
                  <a:pt x="1042948" y="1787903"/>
                </a:lnTo>
                <a:lnTo>
                  <a:pt x="1043175" y="1793801"/>
                </a:lnTo>
                <a:lnTo>
                  <a:pt x="1043402" y="1800153"/>
                </a:lnTo>
                <a:lnTo>
                  <a:pt x="1044308" y="1807866"/>
                </a:lnTo>
                <a:lnTo>
                  <a:pt x="1044988" y="1812177"/>
                </a:lnTo>
                <a:lnTo>
                  <a:pt x="1045894" y="1816487"/>
                </a:lnTo>
                <a:lnTo>
                  <a:pt x="1046801" y="1821024"/>
                </a:lnTo>
                <a:lnTo>
                  <a:pt x="1047934" y="1825335"/>
                </a:lnTo>
                <a:lnTo>
                  <a:pt x="1049521" y="1829419"/>
                </a:lnTo>
                <a:lnTo>
                  <a:pt x="1051334" y="1833502"/>
                </a:lnTo>
                <a:lnTo>
                  <a:pt x="1052920" y="1837132"/>
                </a:lnTo>
                <a:lnTo>
                  <a:pt x="1055186" y="1840308"/>
                </a:lnTo>
                <a:lnTo>
                  <a:pt x="1057906" y="1843711"/>
                </a:lnTo>
                <a:lnTo>
                  <a:pt x="1060852" y="1846660"/>
                </a:lnTo>
                <a:lnTo>
                  <a:pt x="1064251" y="1849836"/>
                </a:lnTo>
                <a:lnTo>
                  <a:pt x="1067877" y="1852785"/>
                </a:lnTo>
                <a:lnTo>
                  <a:pt x="1075583" y="1858911"/>
                </a:lnTo>
                <a:lnTo>
                  <a:pt x="1084195" y="1865263"/>
                </a:lnTo>
                <a:lnTo>
                  <a:pt x="1092807" y="1871161"/>
                </a:lnTo>
                <a:lnTo>
                  <a:pt x="1101645" y="1876606"/>
                </a:lnTo>
                <a:lnTo>
                  <a:pt x="1109804" y="1882051"/>
                </a:lnTo>
                <a:lnTo>
                  <a:pt x="1116829" y="1887042"/>
                </a:lnTo>
                <a:lnTo>
                  <a:pt x="1120682" y="1889537"/>
                </a:lnTo>
                <a:lnTo>
                  <a:pt x="1125668" y="1892486"/>
                </a:lnTo>
                <a:lnTo>
                  <a:pt x="1131334" y="1895435"/>
                </a:lnTo>
                <a:lnTo>
                  <a:pt x="1137679" y="1898838"/>
                </a:lnTo>
                <a:lnTo>
                  <a:pt x="1144931" y="1902468"/>
                </a:lnTo>
                <a:lnTo>
                  <a:pt x="1152863" y="1905871"/>
                </a:lnTo>
                <a:lnTo>
                  <a:pt x="1161022" y="1909501"/>
                </a:lnTo>
                <a:lnTo>
                  <a:pt x="1169407" y="1913131"/>
                </a:lnTo>
                <a:lnTo>
                  <a:pt x="1178473" y="1916534"/>
                </a:lnTo>
                <a:lnTo>
                  <a:pt x="1187311" y="1919710"/>
                </a:lnTo>
                <a:lnTo>
                  <a:pt x="1196150" y="1923113"/>
                </a:lnTo>
                <a:lnTo>
                  <a:pt x="1205215" y="1926062"/>
                </a:lnTo>
                <a:lnTo>
                  <a:pt x="1213827" y="1928557"/>
                </a:lnTo>
                <a:lnTo>
                  <a:pt x="1221985" y="1930599"/>
                </a:lnTo>
                <a:lnTo>
                  <a:pt x="1229917" y="1932187"/>
                </a:lnTo>
                <a:lnTo>
                  <a:pt x="1237396" y="1933321"/>
                </a:lnTo>
                <a:lnTo>
                  <a:pt x="1250994" y="1935136"/>
                </a:lnTo>
                <a:lnTo>
                  <a:pt x="1263685" y="1936044"/>
                </a:lnTo>
                <a:lnTo>
                  <a:pt x="1275243" y="1937178"/>
                </a:lnTo>
                <a:lnTo>
                  <a:pt x="1285442" y="1938086"/>
                </a:lnTo>
                <a:lnTo>
                  <a:pt x="1289974" y="1938993"/>
                </a:lnTo>
                <a:lnTo>
                  <a:pt x="1293827" y="1939674"/>
                </a:lnTo>
                <a:lnTo>
                  <a:pt x="1297453" y="1940581"/>
                </a:lnTo>
                <a:lnTo>
                  <a:pt x="1300852" y="1941715"/>
                </a:lnTo>
                <a:lnTo>
                  <a:pt x="1303799" y="1942850"/>
                </a:lnTo>
                <a:lnTo>
                  <a:pt x="1306065" y="1944665"/>
                </a:lnTo>
                <a:lnTo>
                  <a:pt x="1306745" y="1945345"/>
                </a:lnTo>
                <a:lnTo>
                  <a:pt x="1307651" y="1946253"/>
                </a:lnTo>
                <a:lnTo>
                  <a:pt x="1308331" y="1947387"/>
                </a:lnTo>
                <a:lnTo>
                  <a:pt x="1309011" y="1948521"/>
                </a:lnTo>
                <a:lnTo>
                  <a:pt x="1311051" y="1953285"/>
                </a:lnTo>
                <a:lnTo>
                  <a:pt x="1312637" y="1958276"/>
                </a:lnTo>
                <a:lnTo>
                  <a:pt x="1313317" y="1960545"/>
                </a:lnTo>
                <a:lnTo>
                  <a:pt x="1314224" y="1963040"/>
                </a:lnTo>
                <a:lnTo>
                  <a:pt x="1314450" y="1965536"/>
                </a:lnTo>
                <a:lnTo>
                  <a:pt x="1314450" y="1967578"/>
                </a:lnTo>
                <a:lnTo>
                  <a:pt x="1313997" y="1970073"/>
                </a:lnTo>
                <a:lnTo>
                  <a:pt x="1313090" y="1972342"/>
                </a:lnTo>
                <a:lnTo>
                  <a:pt x="1311957" y="1974610"/>
                </a:lnTo>
                <a:lnTo>
                  <a:pt x="1310144" y="1976879"/>
                </a:lnTo>
                <a:lnTo>
                  <a:pt x="1307651" y="1979148"/>
                </a:lnTo>
                <a:lnTo>
                  <a:pt x="1304705" y="1980963"/>
                </a:lnTo>
                <a:lnTo>
                  <a:pt x="1300852" y="1983004"/>
                </a:lnTo>
                <a:lnTo>
                  <a:pt x="1296320" y="1985046"/>
                </a:lnTo>
                <a:lnTo>
                  <a:pt x="1290427" y="1987088"/>
                </a:lnTo>
                <a:lnTo>
                  <a:pt x="1282722" y="1988903"/>
                </a:lnTo>
                <a:lnTo>
                  <a:pt x="1273204" y="1990945"/>
                </a:lnTo>
                <a:lnTo>
                  <a:pt x="1262552" y="1992986"/>
                </a:lnTo>
                <a:lnTo>
                  <a:pt x="1250994" y="1994801"/>
                </a:lnTo>
                <a:lnTo>
                  <a:pt x="1238529" y="1996616"/>
                </a:lnTo>
                <a:lnTo>
                  <a:pt x="1212467" y="2000473"/>
                </a:lnTo>
                <a:lnTo>
                  <a:pt x="1186858" y="2003649"/>
                </a:lnTo>
                <a:lnTo>
                  <a:pt x="1163288" y="2006598"/>
                </a:lnTo>
                <a:lnTo>
                  <a:pt x="1131787" y="2010001"/>
                </a:lnTo>
                <a:lnTo>
                  <a:pt x="1127254" y="2010682"/>
                </a:lnTo>
                <a:lnTo>
                  <a:pt x="1122269" y="2010682"/>
                </a:lnTo>
                <a:lnTo>
                  <a:pt x="1116603" y="2010682"/>
                </a:lnTo>
                <a:lnTo>
                  <a:pt x="1110710" y="2010228"/>
                </a:lnTo>
                <a:lnTo>
                  <a:pt x="1104591" y="2010001"/>
                </a:lnTo>
                <a:lnTo>
                  <a:pt x="1097793" y="2009320"/>
                </a:lnTo>
                <a:lnTo>
                  <a:pt x="1090994" y="2008640"/>
                </a:lnTo>
                <a:lnTo>
                  <a:pt x="1083742" y="2007505"/>
                </a:lnTo>
                <a:lnTo>
                  <a:pt x="1076489" y="2006371"/>
                </a:lnTo>
                <a:lnTo>
                  <a:pt x="1069011" y="2004783"/>
                </a:lnTo>
                <a:lnTo>
                  <a:pt x="1061759" y="2003422"/>
                </a:lnTo>
                <a:lnTo>
                  <a:pt x="1054053" y="2001380"/>
                </a:lnTo>
                <a:lnTo>
                  <a:pt x="1046574" y="1999565"/>
                </a:lnTo>
                <a:lnTo>
                  <a:pt x="1039322" y="1997524"/>
                </a:lnTo>
                <a:lnTo>
                  <a:pt x="1032297" y="1995255"/>
                </a:lnTo>
                <a:lnTo>
                  <a:pt x="1025271" y="1992533"/>
                </a:lnTo>
                <a:lnTo>
                  <a:pt x="1012580" y="1987768"/>
                </a:lnTo>
                <a:lnTo>
                  <a:pt x="1001702" y="1984366"/>
                </a:lnTo>
                <a:lnTo>
                  <a:pt x="997169" y="1982777"/>
                </a:lnTo>
                <a:lnTo>
                  <a:pt x="993090" y="1981870"/>
                </a:lnTo>
                <a:lnTo>
                  <a:pt x="989011" y="1980736"/>
                </a:lnTo>
                <a:lnTo>
                  <a:pt x="985838" y="1980509"/>
                </a:lnTo>
                <a:lnTo>
                  <a:pt x="982892" y="1980282"/>
                </a:lnTo>
                <a:lnTo>
                  <a:pt x="980399" y="1980509"/>
                </a:lnTo>
                <a:lnTo>
                  <a:pt x="978359" y="1980963"/>
                </a:lnTo>
                <a:lnTo>
                  <a:pt x="976773" y="1982097"/>
                </a:lnTo>
                <a:lnTo>
                  <a:pt x="975413" y="1983458"/>
                </a:lnTo>
                <a:lnTo>
                  <a:pt x="974506" y="1985273"/>
                </a:lnTo>
                <a:lnTo>
                  <a:pt x="974053" y="1987542"/>
                </a:lnTo>
                <a:lnTo>
                  <a:pt x="973600" y="1990037"/>
                </a:lnTo>
                <a:lnTo>
                  <a:pt x="973600" y="1992759"/>
                </a:lnTo>
                <a:lnTo>
                  <a:pt x="973373" y="1995255"/>
                </a:lnTo>
                <a:lnTo>
                  <a:pt x="972920" y="1997524"/>
                </a:lnTo>
                <a:lnTo>
                  <a:pt x="972240" y="1999565"/>
                </a:lnTo>
                <a:lnTo>
                  <a:pt x="971560" y="2001380"/>
                </a:lnTo>
                <a:lnTo>
                  <a:pt x="970200" y="2003195"/>
                </a:lnTo>
                <a:lnTo>
                  <a:pt x="968841" y="2004329"/>
                </a:lnTo>
                <a:lnTo>
                  <a:pt x="967027" y="2005917"/>
                </a:lnTo>
                <a:lnTo>
                  <a:pt x="964988" y="2006825"/>
                </a:lnTo>
                <a:lnTo>
                  <a:pt x="962722" y="2007959"/>
                </a:lnTo>
                <a:lnTo>
                  <a:pt x="959775" y="2008640"/>
                </a:lnTo>
                <a:lnTo>
                  <a:pt x="956829" y="2009094"/>
                </a:lnTo>
                <a:lnTo>
                  <a:pt x="953203" y="2009547"/>
                </a:lnTo>
                <a:lnTo>
                  <a:pt x="949124" y="2009774"/>
                </a:lnTo>
                <a:lnTo>
                  <a:pt x="939832" y="2010001"/>
                </a:lnTo>
                <a:lnTo>
                  <a:pt x="934619" y="2010001"/>
                </a:lnTo>
                <a:lnTo>
                  <a:pt x="929634" y="2009547"/>
                </a:lnTo>
                <a:lnTo>
                  <a:pt x="924421" y="2009094"/>
                </a:lnTo>
                <a:lnTo>
                  <a:pt x="919435" y="2008186"/>
                </a:lnTo>
                <a:lnTo>
                  <a:pt x="910144" y="2006144"/>
                </a:lnTo>
                <a:lnTo>
                  <a:pt x="900852" y="2003876"/>
                </a:lnTo>
                <a:lnTo>
                  <a:pt x="884988" y="1999565"/>
                </a:lnTo>
                <a:lnTo>
                  <a:pt x="878642" y="1998204"/>
                </a:lnTo>
                <a:lnTo>
                  <a:pt x="875923" y="1997750"/>
                </a:lnTo>
                <a:lnTo>
                  <a:pt x="873430" y="1997750"/>
                </a:lnTo>
                <a:lnTo>
                  <a:pt x="870937" y="1997524"/>
                </a:lnTo>
                <a:lnTo>
                  <a:pt x="868217" y="1996843"/>
                </a:lnTo>
                <a:lnTo>
                  <a:pt x="865498" y="1995936"/>
                </a:lnTo>
                <a:lnTo>
                  <a:pt x="862551" y="1995028"/>
                </a:lnTo>
                <a:lnTo>
                  <a:pt x="859832" y="1993440"/>
                </a:lnTo>
                <a:lnTo>
                  <a:pt x="856659" y="1992079"/>
                </a:lnTo>
                <a:lnTo>
                  <a:pt x="853713" y="1990037"/>
                </a:lnTo>
                <a:lnTo>
                  <a:pt x="850993" y="1988222"/>
                </a:lnTo>
                <a:lnTo>
                  <a:pt x="848274" y="1985954"/>
                </a:lnTo>
                <a:lnTo>
                  <a:pt x="846007" y="1984139"/>
                </a:lnTo>
                <a:lnTo>
                  <a:pt x="843968" y="1981870"/>
                </a:lnTo>
                <a:lnTo>
                  <a:pt x="841928" y="1979601"/>
                </a:lnTo>
                <a:lnTo>
                  <a:pt x="840342" y="1977333"/>
                </a:lnTo>
                <a:lnTo>
                  <a:pt x="839209" y="1975064"/>
                </a:lnTo>
                <a:lnTo>
                  <a:pt x="838529" y="1973022"/>
                </a:lnTo>
                <a:lnTo>
                  <a:pt x="838075" y="1971208"/>
                </a:lnTo>
                <a:lnTo>
                  <a:pt x="838075" y="1969393"/>
                </a:lnTo>
                <a:lnTo>
                  <a:pt x="837622" y="1968258"/>
                </a:lnTo>
                <a:lnTo>
                  <a:pt x="837169" y="1967351"/>
                </a:lnTo>
                <a:lnTo>
                  <a:pt x="836262" y="1966897"/>
                </a:lnTo>
                <a:lnTo>
                  <a:pt x="835129" y="1966670"/>
                </a:lnTo>
                <a:lnTo>
                  <a:pt x="833996" y="1966670"/>
                </a:lnTo>
                <a:lnTo>
                  <a:pt x="831277" y="1967351"/>
                </a:lnTo>
                <a:lnTo>
                  <a:pt x="824024" y="1969619"/>
                </a:lnTo>
                <a:lnTo>
                  <a:pt x="819945" y="1970527"/>
                </a:lnTo>
                <a:lnTo>
                  <a:pt x="817905" y="1971208"/>
                </a:lnTo>
                <a:lnTo>
                  <a:pt x="815639" y="1971208"/>
                </a:lnTo>
                <a:lnTo>
                  <a:pt x="813373" y="1970981"/>
                </a:lnTo>
                <a:lnTo>
                  <a:pt x="811107" y="1970300"/>
                </a:lnTo>
                <a:lnTo>
                  <a:pt x="808840" y="1969393"/>
                </a:lnTo>
                <a:lnTo>
                  <a:pt x="806801" y="1968258"/>
                </a:lnTo>
                <a:lnTo>
                  <a:pt x="804534" y="1966670"/>
                </a:lnTo>
                <a:lnTo>
                  <a:pt x="802495" y="1964628"/>
                </a:lnTo>
                <a:lnTo>
                  <a:pt x="800455" y="1962360"/>
                </a:lnTo>
                <a:lnTo>
                  <a:pt x="798415" y="1960318"/>
                </a:lnTo>
                <a:lnTo>
                  <a:pt x="796829" y="1957596"/>
                </a:lnTo>
                <a:lnTo>
                  <a:pt x="795242" y="1954873"/>
                </a:lnTo>
                <a:lnTo>
                  <a:pt x="793883" y="1951924"/>
                </a:lnTo>
                <a:lnTo>
                  <a:pt x="792749" y="1948748"/>
                </a:lnTo>
                <a:lnTo>
                  <a:pt x="792070" y="1945799"/>
                </a:lnTo>
                <a:lnTo>
                  <a:pt x="791616" y="1942623"/>
                </a:lnTo>
                <a:lnTo>
                  <a:pt x="791616" y="1939447"/>
                </a:lnTo>
                <a:lnTo>
                  <a:pt x="791843" y="1935817"/>
                </a:lnTo>
                <a:lnTo>
                  <a:pt x="792523" y="1932641"/>
                </a:lnTo>
                <a:lnTo>
                  <a:pt x="793883" y="1929011"/>
                </a:lnTo>
                <a:lnTo>
                  <a:pt x="795242" y="1925154"/>
                </a:lnTo>
                <a:lnTo>
                  <a:pt x="797282" y="1921298"/>
                </a:lnTo>
                <a:lnTo>
                  <a:pt x="799548" y="1917441"/>
                </a:lnTo>
                <a:lnTo>
                  <a:pt x="802041" y="1913584"/>
                </a:lnTo>
                <a:lnTo>
                  <a:pt x="807254" y="1906098"/>
                </a:lnTo>
                <a:lnTo>
                  <a:pt x="812240" y="1899746"/>
                </a:lnTo>
                <a:lnTo>
                  <a:pt x="816319" y="1894301"/>
                </a:lnTo>
                <a:lnTo>
                  <a:pt x="820625" y="1889537"/>
                </a:lnTo>
                <a:lnTo>
                  <a:pt x="786630" y="1856869"/>
                </a:lnTo>
                <a:lnTo>
                  <a:pt x="785724" y="1858457"/>
                </a:lnTo>
                <a:lnTo>
                  <a:pt x="784364" y="1860272"/>
                </a:lnTo>
                <a:lnTo>
                  <a:pt x="782325" y="1862314"/>
                </a:lnTo>
                <a:lnTo>
                  <a:pt x="779605" y="1864128"/>
                </a:lnTo>
                <a:lnTo>
                  <a:pt x="778019" y="1865490"/>
                </a:lnTo>
                <a:lnTo>
                  <a:pt x="776206" y="1866397"/>
                </a:lnTo>
                <a:lnTo>
                  <a:pt x="773939" y="1867531"/>
                </a:lnTo>
                <a:lnTo>
                  <a:pt x="771673" y="1868212"/>
                </a:lnTo>
                <a:lnTo>
                  <a:pt x="769180" y="1868893"/>
                </a:lnTo>
                <a:lnTo>
                  <a:pt x="766460" y="1869346"/>
                </a:lnTo>
                <a:lnTo>
                  <a:pt x="763288" y="1869573"/>
                </a:lnTo>
                <a:lnTo>
                  <a:pt x="759208" y="1869573"/>
                </a:lnTo>
                <a:lnTo>
                  <a:pt x="754223" y="1869119"/>
                </a:lnTo>
                <a:lnTo>
                  <a:pt x="748783" y="1868439"/>
                </a:lnTo>
                <a:lnTo>
                  <a:pt x="736545" y="1866397"/>
                </a:lnTo>
                <a:lnTo>
                  <a:pt x="723854" y="1863902"/>
                </a:lnTo>
                <a:lnTo>
                  <a:pt x="712069" y="1861406"/>
                </a:lnTo>
                <a:lnTo>
                  <a:pt x="702098" y="1859137"/>
                </a:lnTo>
                <a:lnTo>
                  <a:pt x="692806" y="1856869"/>
                </a:lnTo>
                <a:lnTo>
                  <a:pt x="687593" y="1795162"/>
                </a:lnTo>
                <a:lnTo>
                  <a:pt x="686914" y="1793347"/>
                </a:lnTo>
                <a:lnTo>
                  <a:pt x="685780" y="1791079"/>
                </a:lnTo>
                <a:lnTo>
                  <a:pt x="683967" y="1787903"/>
                </a:lnTo>
                <a:lnTo>
                  <a:pt x="681248" y="1784273"/>
                </a:lnTo>
                <a:lnTo>
                  <a:pt x="679661" y="1782231"/>
                </a:lnTo>
                <a:lnTo>
                  <a:pt x="677622" y="1780189"/>
                </a:lnTo>
                <a:lnTo>
                  <a:pt x="675129" y="1778147"/>
                </a:lnTo>
                <a:lnTo>
                  <a:pt x="672636" y="1775879"/>
                </a:lnTo>
                <a:lnTo>
                  <a:pt x="669690" y="1773610"/>
                </a:lnTo>
                <a:lnTo>
                  <a:pt x="666290" y="1771342"/>
                </a:lnTo>
                <a:lnTo>
                  <a:pt x="658132" y="1766124"/>
                </a:lnTo>
                <a:lnTo>
                  <a:pt x="648387" y="1760452"/>
                </a:lnTo>
                <a:lnTo>
                  <a:pt x="637735" y="1754781"/>
                </a:lnTo>
                <a:lnTo>
                  <a:pt x="631843" y="1752058"/>
                </a:lnTo>
                <a:lnTo>
                  <a:pt x="625724" y="1749336"/>
                </a:lnTo>
                <a:lnTo>
                  <a:pt x="619378" y="1746614"/>
                </a:lnTo>
                <a:lnTo>
                  <a:pt x="613032" y="1744118"/>
                </a:lnTo>
                <a:lnTo>
                  <a:pt x="606234" y="1741623"/>
                </a:lnTo>
                <a:lnTo>
                  <a:pt x="598981" y="1739581"/>
                </a:lnTo>
                <a:lnTo>
                  <a:pt x="592183" y="1737766"/>
                </a:lnTo>
                <a:lnTo>
                  <a:pt x="584704" y="1735951"/>
                </a:lnTo>
                <a:lnTo>
                  <a:pt x="577225" y="1734817"/>
                </a:lnTo>
                <a:lnTo>
                  <a:pt x="569520" y="1733682"/>
                </a:lnTo>
                <a:lnTo>
                  <a:pt x="568613" y="1733682"/>
                </a:lnTo>
                <a:lnTo>
                  <a:pt x="567933" y="1733909"/>
                </a:lnTo>
                <a:lnTo>
                  <a:pt x="567480" y="1734817"/>
                </a:lnTo>
                <a:lnTo>
                  <a:pt x="567480" y="1735724"/>
                </a:lnTo>
                <a:lnTo>
                  <a:pt x="567933" y="1738220"/>
                </a:lnTo>
                <a:lnTo>
                  <a:pt x="567933" y="1739808"/>
                </a:lnTo>
                <a:lnTo>
                  <a:pt x="567933" y="1741850"/>
                </a:lnTo>
                <a:lnTo>
                  <a:pt x="567480" y="1751605"/>
                </a:lnTo>
                <a:lnTo>
                  <a:pt x="567253" y="1767258"/>
                </a:lnTo>
                <a:lnTo>
                  <a:pt x="567027" y="1788356"/>
                </a:lnTo>
                <a:lnTo>
                  <a:pt x="545270" y="1788129"/>
                </a:lnTo>
                <a:lnTo>
                  <a:pt x="544817" y="1794255"/>
                </a:lnTo>
                <a:lnTo>
                  <a:pt x="547537" y="1797204"/>
                </a:lnTo>
                <a:lnTo>
                  <a:pt x="550256" y="1800380"/>
                </a:lnTo>
                <a:lnTo>
                  <a:pt x="553202" y="1804690"/>
                </a:lnTo>
                <a:lnTo>
                  <a:pt x="556375" y="1809228"/>
                </a:lnTo>
                <a:lnTo>
                  <a:pt x="557962" y="1811723"/>
                </a:lnTo>
                <a:lnTo>
                  <a:pt x="559095" y="1814445"/>
                </a:lnTo>
                <a:lnTo>
                  <a:pt x="560228" y="1816714"/>
                </a:lnTo>
                <a:lnTo>
                  <a:pt x="560908" y="1819210"/>
                </a:lnTo>
                <a:lnTo>
                  <a:pt x="561361" y="1821705"/>
                </a:lnTo>
                <a:lnTo>
                  <a:pt x="561361" y="1824201"/>
                </a:lnTo>
                <a:lnTo>
                  <a:pt x="561361" y="1826696"/>
                </a:lnTo>
                <a:lnTo>
                  <a:pt x="560908" y="1829645"/>
                </a:lnTo>
                <a:lnTo>
                  <a:pt x="560001" y="1832595"/>
                </a:lnTo>
                <a:lnTo>
                  <a:pt x="558868" y="1835771"/>
                </a:lnTo>
                <a:lnTo>
                  <a:pt x="557508" y="1838947"/>
                </a:lnTo>
                <a:lnTo>
                  <a:pt x="555695" y="1842350"/>
                </a:lnTo>
                <a:lnTo>
                  <a:pt x="553656" y="1845526"/>
                </a:lnTo>
                <a:lnTo>
                  <a:pt x="551163" y="1848475"/>
                </a:lnTo>
                <a:lnTo>
                  <a:pt x="548443" y="1851651"/>
                </a:lnTo>
                <a:lnTo>
                  <a:pt x="545270" y="1854373"/>
                </a:lnTo>
                <a:lnTo>
                  <a:pt x="541644" y="1857096"/>
                </a:lnTo>
                <a:lnTo>
                  <a:pt x="537565" y="1858911"/>
                </a:lnTo>
                <a:lnTo>
                  <a:pt x="533259" y="1860952"/>
                </a:lnTo>
                <a:lnTo>
                  <a:pt x="528273" y="1862314"/>
                </a:lnTo>
                <a:lnTo>
                  <a:pt x="525780" y="1862767"/>
                </a:lnTo>
                <a:lnTo>
                  <a:pt x="523061" y="1862994"/>
                </a:lnTo>
                <a:lnTo>
                  <a:pt x="520114" y="1863221"/>
                </a:lnTo>
                <a:lnTo>
                  <a:pt x="516942" y="1863448"/>
                </a:lnTo>
                <a:lnTo>
                  <a:pt x="511276" y="1863221"/>
                </a:lnTo>
                <a:lnTo>
                  <a:pt x="505837" y="1862314"/>
                </a:lnTo>
                <a:lnTo>
                  <a:pt x="500624" y="1860952"/>
                </a:lnTo>
                <a:lnTo>
                  <a:pt x="496092" y="1859137"/>
                </a:lnTo>
                <a:lnTo>
                  <a:pt x="491559" y="1857323"/>
                </a:lnTo>
                <a:lnTo>
                  <a:pt x="487480" y="1854827"/>
                </a:lnTo>
                <a:lnTo>
                  <a:pt x="483854" y="1852105"/>
                </a:lnTo>
                <a:lnTo>
                  <a:pt x="480681" y="1849156"/>
                </a:lnTo>
                <a:lnTo>
                  <a:pt x="477961" y="1845753"/>
                </a:lnTo>
                <a:lnTo>
                  <a:pt x="475242" y="1842350"/>
                </a:lnTo>
                <a:lnTo>
                  <a:pt x="473202" y="1838947"/>
                </a:lnTo>
                <a:lnTo>
                  <a:pt x="471389" y="1835544"/>
                </a:lnTo>
                <a:lnTo>
                  <a:pt x="470029" y="1831687"/>
                </a:lnTo>
                <a:lnTo>
                  <a:pt x="468896" y="1828284"/>
                </a:lnTo>
                <a:lnTo>
                  <a:pt x="468443" y="1824427"/>
                </a:lnTo>
                <a:lnTo>
                  <a:pt x="468216" y="1821024"/>
                </a:lnTo>
                <a:lnTo>
                  <a:pt x="468443" y="1817622"/>
                </a:lnTo>
                <a:lnTo>
                  <a:pt x="468670" y="1814672"/>
                </a:lnTo>
                <a:lnTo>
                  <a:pt x="468896" y="1811269"/>
                </a:lnTo>
                <a:lnTo>
                  <a:pt x="469803" y="1808547"/>
                </a:lnTo>
                <a:lnTo>
                  <a:pt x="470483" y="1805825"/>
                </a:lnTo>
                <a:lnTo>
                  <a:pt x="471162" y="1803329"/>
                </a:lnTo>
                <a:lnTo>
                  <a:pt x="472976" y="1799019"/>
                </a:lnTo>
                <a:lnTo>
                  <a:pt x="475242" y="1795389"/>
                </a:lnTo>
                <a:lnTo>
                  <a:pt x="477508" y="1792667"/>
                </a:lnTo>
                <a:lnTo>
                  <a:pt x="479321" y="1790852"/>
                </a:lnTo>
                <a:lnTo>
                  <a:pt x="480454" y="1789944"/>
                </a:lnTo>
                <a:lnTo>
                  <a:pt x="481361" y="1789717"/>
                </a:lnTo>
                <a:lnTo>
                  <a:pt x="482041" y="1789037"/>
                </a:lnTo>
                <a:lnTo>
                  <a:pt x="482494" y="1788129"/>
                </a:lnTo>
                <a:lnTo>
                  <a:pt x="483400" y="1786541"/>
                </a:lnTo>
                <a:lnTo>
                  <a:pt x="483627" y="1784500"/>
                </a:lnTo>
                <a:lnTo>
                  <a:pt x="484307" y="1780189"/>
                </a:lnTo>
                <a:lnTo>
                  <a:pt x="484534" y="1775198"/>
                </a:lnTo>
                <a:lnTo>
                  <a:pt x="484534" y="1770207"/>
                </a:lnTo>
                <a:lnTo>
                  <a:pt x="484534" y="1765897"/>
                </a:lnTo>
                <a:lnTo>
                  <a:pt x="484307" y="1761813"/>
                </a:lnTo>
                <a:lnTo>
                  <a:pt x="482947" y="1762040"/>
                </a:lnTo>
                <a:lnTo>
                  <a:pt x="481361" y="1762267"/>
                </a:lnTo>
                <a:lnTo>
                  <a:pt x="479321" y="1762494"/>
                </a:lnTo>
                <a:lnTo>
                  <a:pt x="476828" y="1763175"/>
                </a:lnTo>
                <a:lnTo>
                  <a:pt x="474335" y="1764536"/>
                </a:lnTo>
                <a:lnTo>
                  <a:pt x="471616" y="1765897"/>
                </a:lnTo>
                <a:lnTo>
                  <a:pt x="468896" y="1767939"/>
                </a:lnTo>
                <a:lnTo>
                  <a:pt x="463684" y="1772703"/>
                </a:lnTo>
                <a:lnTo>
                  <a:pt x="457111" y="1779055"/>
                </a:lnTo>
                <a:lnTo>
                  <a:pt x="449179" y="1786995"/>
                </a:lnTo>
                <a:lnTo>
                  <a:pt x="440568" y="1796750"/>
                </a:lnTo>
                <a:lnTo>
                  <a:pt x="435808" y="1802195"/>
                </a:lnTo>
                <a:lnTo>
                  <a:pt x="431276" y="1807866"/>
                </a:lnTo>
                <a:lnTo>
                  <a:pt x="426517" y="1813765"/>
                </a:lnTo>
                <a:lnTo>
                  <a:pt x="421984" y="1820344"/>
                </a:lnTo>
                <a:lnTo>
                  <a:pt x="417225" y="1826923"/>
                </a:lnTo>
                <a:lnTo>
                  <a:pt x="412465" y="1833956"/>
                </a:lnTo>
                <a:lnTo>
                  <a:pt x="407933" y="1841215"/>
                </a:lnTo>
                <a:lnTo>
                  <a:pt x="403854" y="1848929"/>
                </a:lnTo>
                <a:lnTo>
                  <a:pt x="389123" y="1875925"/>
                </a:lnTo>
                <a:lnTo>
                  <a:pt x="378924" y="1895209"/>
                </a:lnTo>
                <a:lnTo>
                  <a:pt x="375298" y="1902695"/>
                </a:lnTo>
                <a:lnTo>
                  <a:pt x="372352" y="1908367"/>
                </a:lnTo>
                <a:lnTo>
                  <a:pt x="370312" y="1913131"/>
                </a:lnTo>
                <a:lnTo>
                  <a:pt x="369179" y="1916534"/>
                </a:lnTo>
                <a:lnTo>
                  <a:pt x="368273" y="1918802"/>
                </a:lnTo>
                <a:lnTo>
                  <a:pt x="368046" y="1920844"/>
                </a:lnTo>
                <a:lnTo>
                  <a:pt x="368273" y="1921978"/>
                </a:lnTo>
                <a:lnTo>
                  <a:pt x="368953" y="1922659"/>
                </a:lnTo>
                <a:lnTo>
                  <a:pt x="369633" y="1923566"/>
                </a:lnTo>
                <a:lnTo>
                  <a:pt x="370992" y="1924247"/>
                </a:lnTo>
                <a:lnTo>
                  <a:pt x="375298" y="1926516"/>
                </a:lnTo>
                <a:lnTo>
                  <a:pt x="376658" y="1927196"/>
                </a:lnTo>
                <a:lnTo>
                  <a:pt x="378018" y="1928557"/>
                </a:lnTo>
                <a:lnTo>
                  <a:pt x="379604" y="1929692"/>
                </a:lnTo>
                <a:lnTo>
                  <a:pt x="380964" y="1931507"/>
                </a:lnTo>
                <a:lnTo>
                  <a:pt x="383684" y="1935363"/>
                </a:lnTo>
                <a:lnTo>
                  <a:pt x="385270" y="1937859"/>
                </a:lnTo>
                <a:lnTo>
                  <a:pt x="386403" y="1940127"/>
                </a:lnTo>
                <a:lnTo>
                  <a:pt x="387763" y="1942850"/>
                </a:lnTo>
                <a:lnTo>
                  <a:pt x="388669" y="1945572"/>
                </a:lnTo>
                <a:lnTo>
                  <a:pt x="389576" y="1948521"/>
                </a:lnTo>
                <a:lnTo>
                  <a:pt x="390482" y="1951470"/>
                </a:lnTo>
                <a:lnTo>
                  <a:pt x="390936" y="1954420"/>
                </a:lnTo>
                <a:lnTo>
                  <a:pt x="391389" y="1957596"/>
                </a:lnTo>
                <a:lnTo>
                  <a:pt x="391389" y="1960772"/>
                </a:lnTo>
                <a:lnTo>
                  <a:pt x="391389" y="1963948"/>
                </a:lnTo>
                <a:lnTo>
                  <a:pt x="390936" y="1967124"/>
                </a:lnTo>
                <a:lnTo>
                  <a:pt x="390256" y="1970981"/>
                </a:lnTo>
                <a:lnTo>
                  <a:pt x="389349" y="1974610"/>
                </a:lnTo>
                <a:lnTo>
                  <a:pt x="387990" y="1978921"/>
                </a:lnTo>
                <a:lnTo>
                  <a:pt x="386403" y="1982777"/>
                </a:lnTo>
                <a:lnTo>
                  <a:pt x="384590" y="1987088"/>
                </a:lnTo>
                <a:lnTo>
                  <a:pt x="382324" y="1991171"/>
                </a:lnTo>
                <a:lnTo>
                  <a:pt x="379378" y="1995028"/>
                </a:lnTo>
                <a:lnTo>
                  <a:pt x="375978" y="1998885"/>
                </a:lnTo>
                <a:lnTo>
                  <a:pt x="372579" y="2002288"/>
                </a:lnTo>
                <a:lnTo>
                  <a:pt x="370312" y="2003876"/>
                </a:lnTo>
                <a:lnTo>
                  <a:pt x="368273" y="2005464"/>
                </a:lnTo>
                <a:lnTo>
                  <a:pt x="366006" y="2006825"/>
                </a:lnTo>
                <a:lnTo>
                  <a:pt x="363514" y="2008186"/>
                </a:lnTo>
                <a:lnTo>
                  <a:pt x="361021" y="2009320"/>
                </a:lnTo>
                <a:lnTo>
                  <a:pt x="358301" y="2010228"/>
                </a:lnTo>
                <a:lnTo>
                  <a:pt x="355355" y="2011135"/>
                </a:lnTo>
                <a:lnTo>
                  <a:pt x="352182" y="2011816"/>
                </a:lnTo>
                <a:lnTo>
                  <a:pt x="349009" y="2012496"/>
                </a:lnTo>
                <a:lnTo>
                  <a:pt x="345836" y="2012723"/>
                </a:lnTo>
                <a:lnTo>
                  <a:pt x="342437" y="2012950"/>
                </a:lnTo>
                <a:lnTo>
                  <a:pt x="338584" y="2012950"/>
                </a:lnTo>
                <a:lnTo>
                  <a:pt x="334958" y="2012723"/>
                </a:lnTo>
                <a:lnTo>
                  <a:pt x="331559" y="2012496"/>
                </a:lnTo>
                <a:lnTo>
                  <a:pt x="327933" y="2012043"/>
                </a:lnTo>
                <a:lnTo>
                  <a:pt x="324760" y="2011589"/>
                </a:lnTo>
                <a:lnTo>
                  <a:pt x="321587" y="2010908"/>
                </a:lnTo>
                <a:lnTo>
                  <a:pt x="318641" y="2009774"/>
                </a:lnTo>
                <a:lnTo>
                  <a:pt x="315921" y="2008867"/>
                </a:lnTo>
                <a:lnTo>
                  <a:pt x="313202" y="2007505"/>
                </a:lnTo>
                <a:lnTo>
                  <a:pt x="310709" y="2006371"/>
                </a:lnTo>
                <a:lnTo>
                  <a:pt x="308216" y="2005010"/>
                </a:lnTo>
                <a:lnTo>
                  <a:pt x="303683" y="2001834"/>
                </a:lnTo>
                <a:lnTo>
                  <a:pt x="299831" y="1998658"/>
                </a:lnTo>
                <a:lnTo>
                  <a:pt x="296205" y="1995028"/>
                </a:lnTo>
                <a:lnTo>
                  <a:pt x="293032" y="1991171"/>
                </a:lnTo>
                <a:lnTo>
                  <a:pt x="290539" y="1987315"/>
                </a:lnTo>
                <a:lnTo>
                  <a:pt x="288499" y="1983231"/>
                </a:lnTo>
                <a:lnTo>
                  <a:pt x="287139" y="1979148"/>
                </a:lnTo>
                <a:lnTo>
                  <a:pt x="285780" y="1975064"/>
                </a:lnTo>
                <a:lnTo>
                  <a:pt x="285100" y="1971208"/>
                </a:lnTo>
                <a:lnTo>
                  <a:pt x="284873" y="1967351"/>
                </a:lnTo>
                <a:lnTo>
                  <a:pt x="284873" y="1963948"/>
                </a:lnTo>
                <a:lnTo>
                  <a:pt x="285326" y="1960545"/>
                </a:lnTo>
                <a:lnTo>
                  <a:pt x="285780" y="1956915"/>
                </a:lnTo>
                <a:lnTo>
                  <a:pt x="286913" y="1953739"/>
                </a:lnTo>
                <a:lnTo>
                  <a:pt x="287819" y="1950790"/>
                </a:lnTo>
                <a:lnTo>
                  <a:pt x="289406" y="1947614"/>
                </a:lnTo>
                <a:lnTo>
                  <a:pt x="290766" y="1944665"/>
                </a:lnTo>
                <a:lnTo>
                  <a:pt x="292352" y="1941942"/>
                </a:lnTo>
                <a:lnTo>
                  <a:pt x="294392" y="1939447"/>
                </a:lnTo>
                <a:lnTo>
                  <a:pt x="295978" y="1936951"/>
                </a:lnTo>
                <a:lnTo>
                  <a:pt x="298244" y="1934683"/>
                </a:lnTo>
                <a:lnTo>
                  <a:pt x="300284" y="1932414"/>
                </a:lnTo>
                <a:lnTo>
                  <a:pt x="302550" y="1930599"/>
                </a:lnTo>
                <a:lnTo>
                  <a:pt x="304590" y="1929011"/>
                </a:lnTo>
                <a:lnTo>
                  <a:pt x="306856" y="1927650"/>
                </a:lnTo>
                <a:lnTo>
                  <a:pt x="309349" y="1926516"/>
                </a:lnTo>
                <a:lnTo>
                  <a:pt x="311615" y="1925835"/>
                </a:lnTo>
                <a:lnTo>
                  <a:pt x="315921" y="1924247"/>
                </a:lnTo>
                <a:lnTo>
                  <a:pt x="319547" y="1922659"/>
                </a:lnTo>
                <a:lnTo>
                  <a:pt x="322494" y="1921298"/>
                </a:lnTo>
                <a:lnTo>
                  <a:pt x="324987" y="1919483"/>
                </a:lnTo>
                <a:lnTo>
                  <a:pt x="327026" y="1918122"/>
                </a:lnTo>
                <a:lnTo>
                  <a:pt x="328839" y="1916534"/>
                </a:lnTo>
                <a:lnTo>
                  <a:pt x="329972" y="1914719"/>
                </a:lnTo>
                <a:lnTo>
                  <a:pt x="330879" y="1913131"/>
                </a:lnTo>
                <a:lnTo>
                  <a:pt x="332012" y="1911089"/>
                </a:lnTo>
                <a:lnTo>
                  <a:pt x="332692" y="1908820"/>
                </a:lnTo>
                <a:lnTo>
                  <a:pt x="334732" y="1903149"/>
                </a:lnTo>
                <a:lnTo>
                  <a:pt x="336771" y="1896797"/>
                </a:lnTo>
                <a:lnTo>
                  <a:pt x="337904" y="1893394"/>
                </a:lnTo>
                <a:lnTo>
                  <a:pt x="339491" y="1890218"/>
                </a:lnTo>
                <a:lnTo>
                  <a:pt x="342890" y="1882277"/>
                </a:lnTo>
                <a:lnTo>
                  <a:pt x="347876" y="1871161"/>
                </a:lnTo>
                <a:lnTo>
                  <a:pt x="354222" y="1857323"/>
                </a:lnTo>
                <a:lnTo>
                  <a:pt x="358301" y="1849609"/>
                </a:lnTo>
                <a:lnTo>
                  <a:pt x="362154" y="1841669"/>
                </a:lnTo>
                <a:lnTo>
                  <a:pt x="366686" y="1833729"/>
                </a:lnTo>
                <a:lnTo>
                  <a:pt x="371672" y="1825562"/>
                </a:lnTo>
                <a:lnTo>
                  <a:pt x="376885" y="1817395"/>
                </a:lnTo>
                <a:lnTo>
                  <a:pt x="382324" y="1809228"/>
                </a:lnTo>
                <a:lnTo>
                  <a:pt x="387990" y="1801514"/>
                </a:lnTo>
                <a:lnTo>
                  <a:pt x="393882" y="1794028"/>
                </a:lnTo>
                <a:lnTo>
                  <a:pt x="400228" y="1786768"/>
                </a:lnTo>
                <a:lnTo>
                  <a:pt x="403627" y="1783592"/>
                </a:lnTo>
                <a:lnTo>
                  <a:pt x="406800" y="1780643"/>
                </a:lnTo>
                <a:lnTo>
                  <a:pt x="428783" y="1760452"/>
                </a:lnTo>
                <a:lnTo>
                  <a:pt x="442154" y="1748429"/>
                </a:lnTo>
                <a:lnTo>
                  <a:pt x="450313" y="1740488"/>
                </a:lnTo>
                <a:lnTo>
                  <a:pt x="450539" y="1740261"/>
                </a:lnTo>
                <a:lnTo>
                  <a:pt x="451219" y="1739127"/>
                </a:lnTo>
                <a:lnTo>
                  <a:pt x="451219" y="1737766"/>
                </a:lnTo>
                <a:lnTo>
                  <a:pt x="451219" y="1736859"/>
                </a:lnTo>
                <a:lnTo>
                  <a:pt x="450539" y="1736178"/>
                </a:lnTo>
                <a:lnTo>
                  <a:pt x="450086" y="1735497"/>
                </a:lnTo>
                <a:lnTo>
                  <a:pt x="449179" y="1734817"/>
                </a:lnTo>
                <a:lnTo>
                  <a:pt x="447820" y="1734136"/>
                </a:lnTo>
                <a:lnTo>
                  <a:pt x="446233" y="1733682"/>
                </a:lnTo>
                <a:lnTo>
                  <a:pt x="444194" y="1733456"/>
                </a:lnTo>
                <a:lnTo>
                  <a:pt x="441474" y="1733229"/>
                </a:lnTo>
                <a:lnTo>
                  <a:pt x="438301" y="1733229"/>
                </a:lnTo>
                <a:lnTo>
                  <a:pt x="434222" y="1733456"/>
                </a:lnTo>
                <a:lnTo>
                  <a:pt x="423344" y="1735044"/>
                </a:lnTo>
                <a:lnTo>
                  <a:pt x="407706" y="1737766"/>
                </a:lnTo>
                <a:lnTo>
                  <a:pt x="388669" y="1741623"/>
                </a:lnTo>
                <a:lnTo>
                  <a:pt x="378244" y="1744118"/>
                </a:lnTo>
                <a:lnTo>
                  <a:pt x="367140" y="1746840"/>
                </a:lnTo>
                <a:lnTo>
                  <a:pt x="355808" y="1749790"/>
                </a:lnTo>
                <a:lnTo>
                  <a:pt x="344023" y="1752966"/>
                </a:lnTo>
                <a:lnTo>
                  <a:pt x="332465" y="1756596"/>
                </a:lnTo>
                <a:lnTo>
                  <a:pt x="320454" y="1760225"/>
                </a:lnTo>
                <a:lnTo>
                  <a:pt x="309123" y="1764309"/>
                </a:lnTo>
                <a:lnTo>
                  <a:pt x="298018" y="1768392"/>
                </a:lnTo>
                <a:lnTo>
                  <a:pt x="287139" y="1772930"/>
                </a:lnTo>
                <a:lnTo>
                  <a:pt x="276941" y="1777694"/>
                </a:lnTo>
                <a:lnTo>
                  <a:pt x="257904" y="1786995"/>
                </a:lnTo>
                <a:lnTo>
                  <a:pt x="240227" y="1795843"/>
                </a:lnTo>
                <a:lnTo>
                  <a:pt x="224363" y="1804237"/>
                </a:lnTo>
                <a:lnTo>
                  <a:pt x="210312" y="1811723"/>
                </a:lnTo>
                <a:lnTo>
                  <a:pt x="198301" y="1818075"/>
                </a:lnTo>
                <a:lnTo>
                  <a:pt x="188556" y="1823520"/>
                </a:lnTo>
                <a:lnTo>
                  <a:pt x="181077" y="1828284"/>
                </a:lnTo>
                <a:lnTo>
                  <a:pt x="176318" y="1831460"/>
                </a:lnTo>
                <a:lnTo>
                  <a:pt x="174505" y="1832595"/>
                </a:lnTo>
                <a:lnTo>
                  <a:pt x="173145" y="1834183"/>
                </a:lnTo>
                <a:lnTo>
                  <a:pt x="171785" y="1835998"/>
                </a:lnTo>
                <a:lnTo>
                  <a:pt x="170879" y="1837586"/>
                </a:lnTo>
                <a:lnTo>
                  <a:pt x="170199" y="1839400"/>
                </a:lnTo>
                <a:lnTo>
                  <a:pt x="169292" y="1841215"/>
                </a:lnTo>
                <a:lnTo>
                  <a:pt x="169066" y="1843030"/>
                </a:lnTo>
                <a:lnTo>
                  <a:pt x="168839" y="1845299"/>
                </a:lnTo>
                <a:lnTo>
                  <a:pt x="169066" y="1847568"/>
                </a:lnTo>
                <a:lnTo>
                  <a:pt x="169745" y="1849836"/>
                </a:lnTo>
                <a:lnTo>
                  <a:pt x="170425" y="1852105"/>
                </a:lnTo>
                <a:lnTo>
                  <a:pt x="171332" y="1854600"/>
                </a:lnTo>
                <a:lnTo>
                  <a:pt x="172692" y="1857096"/>
                </a:lnTo>
                <a:lnTo>
                  <a:pt x="174051" y="1859591"/>
                </a:lnTo>
                <a:lnTo>
                  <a:pt x="175864" y="1862087"/>
                </a:lnTo>
                <a:lnTo>
                  <a:pt x="178131" y="1864809"/>
                </a:lnTo>
                <a:lnTo>
                  <a:pt x="179717" y="1866851"/>
                </a:lnTo>
                <a:lnTo>
                  <a:pt x="181077" y="1869346"/>
                </a:lnTo>
                <a:lnTo>
                  <a:pt x="182210" y="1872296"/>
                </a:lnTo>
                <a:lnTo>
                  <a:pt x="183343" y="1875472"/>
                </a:lnTo>
                <a:lnTo>
                  <a:pt x="184023" y="1878875"/>
                </a:lnTo>
                <a:lnTo>
                  <a:pt x="184476" y="1882277"/>
                </a:lnTo>
                <a:lnTo>
                  <a:pt x="184703" y="1885907"/>
                </a:lnTo>
                <a:lnTo>
                  <a:pt x="184930" y="1889537"/>
                </a:lnTo>
                <a:lnTo>
                  <a:pt x="184930" y="1896797"/>
                </a:lnTo>
                <a:lnTo>
                  <a:pt x="184250" y="1903603"/>
                </a:lnTo>
                <a:lnTo>
                  <a:pt x="183343" y="1909955"/>
                </a:lnTo>
                <a:lnTo>
                  <a:pt x="181983" y="1915172"/>
                </a:lnTo>
                <a:lnTo>
                  <a:pt x="180850" y="1918349"/>
                </a:lnTo>
                <a:lnTo>
                  <a:pt x="179037" y="1921071"/>
                </a:lnTo>
                <a:lnTo>
                  <a:pt x="177224" y="1923340"/>
                </a:lnTo>
                <a:lnTo>
                  <a:pt x="175185" y="1925154"/>
                </a:lnTo>
                <a:lnTo>
                  <a:pt x="173145" y="1926969"/>
                </a:lnTo>
                <a:lnTo>
                  <a:pt x="170652" y="1928557"/>
                </a:lnTo>
                <a:lnTo>
                  <a:pt x="168386" y="1929692"/>
                </a:lnTo>
                <a:lnTo>
                  <a:pt x="165893" y="1930372"/>
                </a:lnTo>
                <a:lnTo>
                  <a:pt x="163626" y="1931280"/>
                </a:lnTo>
                <a:lnTo>
                  <a:pt x="161587" y="1931733"/>
                </a:lnTo>
                <a:lnTo>
                  <a:pt x="157734" y="1932414"/>
                </a:lnTo>
                <a:lnTo>
                  <a:pt x="155241" y="1932641"/>
                </a:lnTo>
                <a:lnTo>
                  <a:pt x="154335" y="1932641"/>
                </a:lnTo>
                <a:lnTo>
                  <a:pt x="143230" y="1932868"/>
                </a:lnTo>
                <a:lnTo>
                  <a:pt x="142323" y="1932641"/>
                </a:lnTo>
                <a:lnTo>
                  <a:pt x="141643" y="1932414"/>
                </a:lnTo>
                <a:lnTo>
                  <a:pt x="140057" y="1931053"/>
                </a:lnTo>
                <a:lnTo>
                  <a:pt x="138697" y="1929011"/>
                </a:lnTo>
                <a:lnTo>
                  <a:pt x="138017" y="1927650"/>
                </a:lnTo>
                <a:lnTo>
                  <a:pt x="137791" y="1926516"/>
                </a:lnTo>
                <a:lnTo>
                  <a:pt x="136658" y="1924020"/>
                </a:lnTo>
                <a:lnTo>
                  <a:pt x="135751" y="1921978"/>
                </a:lnTo>
                <a:lnTo>
                  <a:pt x="135071" y="1921298"/>
                </a:lnTo>
                <a:lnTo>
                  <a:pt x="134391" y="1920617"/>
                </a:lnTo>
                <a:lnTo>
                  <a:pt x="133711" y="1920390"/>
                </a:lnTo>
                <a:lnTo>
                  <a:pt x="132805" y="1919937"/>
                </a:lnTo>
                <a:lnTo>
                  <a:pt x="131898" y="1920390"/>
                </a:lnTo>
                <a:lnTo>
                  <a:pt x="131219" y="1920617"/>
                </a:lnTo>
                <a:lnTo>
                  <a:pt x="130765" y="1921298"/>
                </a:lnTo>
                <a:lnTo>
                  <a:pt x="130312" y="1921978"/>
                </a:lnTo>
                <a:lnTo>
                  <a:pt x="129405" y="1923793"/>
                </a:lnTo>
                <a:lnTo>
                  <a:pt x="128952" y="1926062"/>
                </a:lnTo>
                <a:lnTo>
                  <a:pt x="128499" y="1926969"/>
                </a:lnTo>
                <a:lnTo>
                  <a:pt x="127819" y="1928557"/>
                </a:lnTo>
                <a:lnTo>
                  <a:pt x="126686" y="1929919"/>
                </a:lnTo>
                <a:lnTo>
                  <a:pt x="125553" y="1931507"/>
                </a:lnTo>
                <a:lnTo>
                  <a:pt x="123740" y="1932868"/>
                </a:lnTo>
                <a:lnTo>
                  <a:pt x="122153" y="1934002"/>
                </a:lnTo>
                <a:lnTo>
                  <a:pt x="120340" y="1934683"/>
                </a:lnTo>
                <a:lnTo>
                  <a:pt x="118301" y="1935136"/>
                </a:lnTo>
                <a:lnTo>
                  <a:pt x="113995" y="1935136"/>
                </a:lnTo>
                <a:lnTo>
                  <a:pt x="110822" y="1935136"/>
                </a:lnTo>
                <a:lnTo>
                  <a:pt x="107649" y="1934910"/>
                </a:lnTo>
                <a:lnTo>
                  <a:pt x="104476" y="1934456"/>
                </a:lnTo>
                <a:lnTo>
                  <a:pt x="101303" y="1933775"/>
                </a:lnTo>
                <a:lnTo>
                  <a:pt x="98131" y="1932641"/>
                </a:lnTo>
                <a:lnTo>
                  <a:pt x="94958" y="1931280"/>
                </a:lnTo>
                <a:lnTo>
                  <a:pt x="92918" y="1929692"/>
                </a:lnTo>
                <a:lnTo>
                  <a:pt x="90652" y="1927650"/>
                </a:lnTo>
                <a:lnTo>
                  <a:pt x="88839" y="1925381"/>
                </a:lnTo>
                <a:lnTo>
                  <a:pt x="87252" y="1922659"/>
                </a:lnTo>
                <a:lnTo>
                  <a:pt x="85666" y="1919710"/>
                </a:lnTo>
                <a:lnTo>
                  <a:pt x="84306" y="1916534"/>
                </a:lnTo>
                <a:lnTo>
                  <a:pt x="83173" y="1913131"/>
                </a:lnTo>
                <a:lnTo>
                  <a:pt x="82493" y="1909501"/>
                </a:lnTo>
                <a:lnTo>
                  <a:pt x="81587" y="1905871"/>
                </a:lnTo>
                <a:lnTo>
                  <a:pt x="81133" y="1902241"/>
                </a:lnTo>
                <a:lnTo>
                  <a:pt x="80907" y="1898612"/>
                </a:lnTo>
                <a:lnTo>
                  <a:pt x="80907" y="1894982"/>
                </a:lnTo>
                <a:lnTo>
                  <a:pt x="81133" y="1891806"/>
                </a:lnTo>
                <a:lnTo>
                  <a:pt x="81360" y="1888630"/>
                </a:lnTo>
                <a:lnTo>
                  <a:pt x="82267" y="1885454"/>
                </a:lnTo>
                <a:lnTo>
                  <a:pt x="82946" y="1882958"/>
                </a:lnTo>
                <a:lnTo>
                  <a:pt x="85213" y="1878194"/>
                </a:lnTo>
                <a:lnTo>
                  <a:pt x="87932" y="1873203"/>
                </a:lnTo>
                <a:lnTo>
                  <a:pt x="91105" y="1868212"/>
                </a:lnTo>
                <a:lnTo>
                  <a:pt x="94505" y="1863448"/>
                </a:lnTo>
                <a:lnTo>
                  <a:pt x="98584" y="1859137"/>
                </a:lnTo>
                <a:lnTo>
                  <a:pt x="102663" y="1855508"/>
                </a:lnTo>
                <a:lnTo>
                  <a:pt x="104703" y="1853693"/>
                </a:lnTo>
                <a:lnTo>
                  <a:pt x="106969" y="1852332"/>
                </a:lnTo>
                <a:lnTo>
                  <a:pt x="109235" y="1850744"/>
                </a:lnTo>
                <a:lnTo>
                  <a:pt x="111502" y="1849836"/>
                </a:lnTo>
                <a:lnTo>
                  <a:pt x="113315" y="1848929"/>
                </a:lnTo>
                <a:lnTo>
                  <a:pt x="114901" y="1847794"/>
                </a:lnTo>
                <a:lnTo>
                  <a:pt x="115808" y="1847114"/>
                </a:lnTo>
                <a:lnTo>
                  <a:pt x="116714" y="1846433"/>
                </a:lnTo>
                <a:lnTo>
                  <a:pt x="116941" y="1845526"/>
                </a:lnTo>
                <a:lnTo>
                  <a:pt x="116941" y="1844845"/>
                </a:lnTo>
                <a:lnTo>
                  <a:pt x="116714" y="1844391"/>
                </a:lnTo>
                <a:lnTo>
                  <a:pt x="116034" y="1843938"/>
                </a:lnTo>
                <a:lnTo>
                  <a:pt x="114448" y="1843030"/>
                </a:lnTo>
                <a:lnTo>
                  <a:pt x="112408" y="1842577"/>
                </a:lnTo>
                <a:lnTo>
                  <a:pt x="110369" y="1842123"/>
                </a:lnTo>
                <a:lnTo>
                  <a:pt x="108782" y="1842123"/>
                </a:lnTo>
                <a:lnTo>
                  <a:pt x="107876" y="1842123"/>
                </a:lnTo>
                <a:lnTo>
                  <a:pt x="107422" y="1841896"/>
                </a:lnTo>
                <a:lnTo>
                  <a:pt x="107196" y="1841442"/>
                </a:lnTo>
                <a:lnTo>
                  <a:pt x="107196" y="1840535"/>
                </a:lnTo>
                <a:lnTo>
                  <a:pt x="107196" y="1839854"/>
                </a:lnTo>
                <a:lnTo>
                  <a:pt x="107422" y="1839174"/>
                </a:lnTo>
                <a:lnTo>
                  <a:pt x="108782" y="1836905"/>
                </a:lnTo>
                <a:lnTo>
                  <a:pt x="110822" y="1834409"/>
                </a:lnTo>
                <a:lnTo>
                  <a:pt x="113541" y="1831687"/>
                </a:lnTo>
                <a:lnTo>
                  <a:pt x="117167" y="1828738"/>
                </a:lnTo>
                <a:lnTo>
                  <a:pt x="121020" y="1826015"/>
                </a:lnTo>
                <a:lnTo>
                  <a:pt x="129859" y="1820117"/>
                </a:lnTo>
                <a:lnTo>
                  <a:pt x="144363" y="1810135"/>
                </a:lnTo>
                <a:lnTo>
                  <a:pt x="153655" y="1804237"/>
                </a:lnTo>
                <a:lnTo>
                  <a:pt x="163853" y="1797431"/>
                </a:lnTo>
                <a:lnTo>
                  <a:pt x="175411" y="1790171"/>
                </a:lnTo>
                <a:lnTo>
                  <a:pt x="187423" y="1782912"/>
                </a:lnTo>
                <a:lnTo>
                  <a:pt x="200567" y="1775425"/>
                </a:lnTo>
                <a:lnTo>
                  <a:pt x="214391" y="1767712"/>
                </a:lnTo>
                <a:lnTo>
                  <a:pt x="228896" y="1760225"/>
                </a:lnTo>
                <a:lnTo>
                  <a:pt x="243627" y="1752966"/>
                </a:lnTo>
                <a:lnTo>
                  <a:pt x="259037" y="1746387"/>
                </a:lnTo>
                <a:lnTo>
                  <a:pt x="266743" y="1743211"/>
                </a:lnTo>
                <a:lnTo>
                  <a:pt x="274448" y="1740261"/>
                </a:lnTo>
                <a:lnTo>
                  <a:pt x="282380" y="1737085"/>
                </a:lnTo>
                <a:lnTo>
                  <a:pt x="290086" y="1734817"/>
                </a:lnTo>
                <a:lnTo>
                  <a:pt x="298018" y="1732321"/>
                </a:lnTo>
                <a:lnTo>
                  <a:pt x="305723" y="1730053"/>
                </a:lnTo>
                <a:lnTo>
                  <a:pt x="321134" y="1725742"/>
                </a:lnTo>
                <a:lnTo>
                  <a:pt x="335865" y="1722112"/>
                </a:lnTo>
                <a:lnTo>
                  <a:pt x="350142" y="1718483"/>
                </a:lnTo>
                <a:lnTo>
                  <a:pt x="363514" y="1715533"/>
                </a:lnTo>
                <a:lnTo>
                  <a:pt x="388216" y="1710089"/>
                </a:lnTo>
                <a:lnTo>
                  <a:pt x="410199" y="1705778"/>
                </a:lnTo>
                <a:lnTo>
                  <a:pt x="429009" y="1702375"/>
                </a:lnTo>
                <a:lnTo>
                  <a:pt x="444647" y="1699880"/>
                </a:lnTo>
                <a:lnTo>
                  <a:pt x="456658" y="1698065"/>
                </a:lnTo>
                <a:lnTo>
                  <a:pt x="464817" y="1696931"/>
                </a:lnTo>
                <a:lnTo>
                  <a:pt x="484534" y="1694662"/>
                </a:lnTo>
                <a:lnTo>
                  <a:pt x="491786" y="1693982"/>
                </a:lnTo>
                <a:lnTo>
                  <a:pt x="492239" y="1693528"/>
                </a:lnTo>
                <a:lnTo>
                  <a:pt x="492466" y="1693074"/>
                </a:lnTo>
                <a:lnTo>
                  <a:pt x="492692" y="1691713"/>
                </a:lnTo>
                <a:lnTo>
                  <a:pt x="493146" y="1690125"/>
                </a:lnTo>
                <a:lnTo>
                  <a:pt x="493599" y="1687856"/>
                </a:lnTo>
                <a:lnTo>
                  <a:pt x="493825" y="1684680"/>
                </a:lnTo>
                <a:lnTo>
                  <a:pt x="494052" y="1680370"/>
                </a:lnTo>
                <a:lnTo>
                  <a:pt x="492692" y="1490940"/>
                </a:lnTo>
                <a:lnTo>
                  <a:pt x="505384" y="1490940"/>
                </a:lnTo>
                <a:lnTo>
                  <a:pt x="503344" y="1373425"/>
                </a:lnTo>
                <a:lnTo>
                  <a:pt x="501078" y="1372518"/>
                </a:lnTo>
                <a:lnTo>
                  <a:pt x="496092" y="1370249"/>
                </a:lnTo>
                <a:lnTo>
                  <a:pt x="492919" y="1368888"/>
                </a:lnTo>
                <a:lnTo>
                  <a:pt x="489746" y="1366846"/>
                </a:lnTo>
                <a:lnTo>
                  <a:pt x="487027" y="1364804"/>
                </a:lnTo>
                <a:lnTo>
                  <a:pt x="484760" y="1362762"/>
                </a:lnTo>
                <a:lnTo>
                  <a:pt x="483854" y="1361401"/>
                </a:lnTo>
                <a:lnTo>
                  <a:pt x="482947" y="1359813"/>
                </a:lnTo>
                <a:lnTo>
                  <a:pt x="480908" y="1355730"/>
                </a:lnTo>
                <a:lnTo>
                  <a:pt x="479321" y="1350966"/>
                </a:lnTo>
                <a:lnTo>
                  <a:pt x="478188" y="1345748"/>
                </a:lnTo>
                <a:lnTo>
                  <a:pt x="477508" y="1340303"/>
                </a:lnTo>
                <a:lnTo>
                  <a:pt x="477055" y="1337808"/>
                </a:lnTo>
                <a:lnTo>
                  <a:pt x="477055" y="1335539"/>
                </a:lnTo>
                <a:lnTo>
                  <a:pt x="477508" y="1333270"/>
                </a:lnTo>
                <a:lnTo>
                  <a:pt x="477961" y="1331229"/>
                </a:lnTo>
                <a:lnTo>
                  <a:pt x="478641" y="1329641"/>
                </a:lnTo>
                <a:lnTo>
                  <a:pt x="479321" y="1328279"/>
                </a:lnTo>
                <a:lnTo>
                  <a:pt x="481814" y="1325784"/>
                </a:lnTo>
                <a:lnTo>
                  <a:pt x="484987" y="1323062"/>
                </a:lnTo>
                <a:lnTo>
                  <a:pt x="488386" y="1320339"/>
                </a:lnTo>
                <a:lnTo>
                  <a:pt x="489519" y="1319205"/>
                </a:lnTo>
                <a:lnTo>
                  <a:pt x="490426" y="1317844"/>
                </a:lnTo>
                <a:lnTo>
                  <a:pt x="491332" y="1316709"/>
                </a:lnTo>
                <a:lnTo>
                  <a:pt x="491332" y="1315802"/>
                </a:lnTo>
                <a:lnTo>
                  <a:pt x="491332" y="1315348"/>
                </a:lnTo>
                <a:lnTo>
                  <a:pt x="491106" y="1314894"/>
                </a:lnTo>
                <a:lnTo>
                  <a:pt x="489973" y="1314214"/>
                </a:lnTo>
                <a:lnTo>
                  <a:pt x="488613" y="1313987"/>
                </a:lnTo>
                <a:lnTo>
                  <a:pt x="486120" y="1313760"/>
                </a:lnTo>
                <a:lnTo>
                  <a:pt x="482947" y="1313760"/>
                </a:lnTo>
                <a:lnTo>
                  <a:pt x="478641" y="1313987"/>
                </a:lnTo>
                <a:lnTo>
                  <a:pt x="433315" y="1318524"/>
                </a:lnTo>
                <a:lnTo>
                  <a:pt x="409519" y="1320793"/>
                </a:lnTo>
                <a:lnTo>
                  <a:pt x="388443" y="1322835"/>
                </a:lnTo>
                <a:lnTo>
                  <a:pt x="383684" y="1323288"/>
                </a:lnTo>
                <a:lnTo>
                  <a:pt x="379378" y="1323742"/>
                </a:lnTo>
                <a:lnTo>
                  <a:pt x="375072" y="1323742"/>
                </a:lnTo>
                <a:lnTo>
                  <a:pt x="370539" y="1323742"/>
                </a:lnTo>
                <a:lnTo>
                  <a:pt x="366460" y="1323062"/>
                </a:lnTo>
                <a:lnTo>
                  <a:pt x="362154" y="1322608"/>
                </a:lnTo>
                <a:lnTo>
                  <a:pt x="358074" y="1321927"/>
                </a:lnTo>
                <a:lnTo>
                  <a:pt x="353768" y="1321247"/>
                </a:lnTo>
                <a:lnTo>
                  <a:pt x="349463" y="1319885"/>
                </a:lnTo>
                <a:lnTo>
                  <a:pt x="345383" y="1318524"/>
                </a:lnTo>
                <a:lnTo>
                  <a:pt x="341077" y="1316936"/>
                </a:lnTo>
                <a:lnTo>
                  <a:pt x="336771" y="1314894"/>
                </a:lnTo>
                <a:lnTo>
                  <a:pt x="332012" y="1312853"/>
                </a:lnTo>
                <a:lnTo>
                  <a:pt x="327479" y="1310811"/>
                </a:lnTo>
                <a:lnTo>
                  <a:pt x="317508" y="1305366"/>
                </a:lnTo>
                <a:lnTo>
                  <a:pt x="313428" y="1302644"/>
                </a:lnTo>
                <a:lnTo>
                  <a:pt x="308896" y="1299468"/>
                </a:lnTo>
                <a:lnTo>
                  <a:pt x="304590" y="1296519"/>
                </a:lnTo>
                <a:lnTo>
                  <a:pt x="300737" y="1293343"/>
                </a:lnTo>
                <a:lnTo>
                  <a:pt x="296431" y="1290166"/>
                </a:lnTo>
                <a:lnTo>
                  <a:pt x="292579" y="1286764"/>
                </a:lnTo>
                <a:lnTo>
                  <a:pt x="284647" y="1279277"/>
                </a:lnTo>
                <a:lnTo>
                  <a:pt x="276941" y="1271337"/>
                </a:lnTo>
                <a:lnTo>
                  <a:pt x="269689" y="1262943"/>
                </a:lnTo>
                <a:lnTo>
                  <a:pt x="262664" y="1254095"/>
                </a:lnTo>
                <a:lnTo>
                  <a:pt x="255638" y="1244794"/>
                </a:lnTo>
                <a:lnTo>
                  <a:pt x="248839" y="1235039"/>
                </a:lnTo>
                <a:lnTo>
                  <a:pt x="242493" y="1225057"/>
                </a:lnTo>
                <a:lnTo>
                  <a:pt x="236148" y="1215075"/>
                </a:lnTo>
                <a:lnTo>
                  <a:pt x="230029" y="1204412"/>
                </a:lnTo>
                <a:lnTo>
                  <a:pt x="224137" y="1193523"/>
                </a:lnTo>
                <a:lnTo>
                  <a:pt x="218697" y="1182634"/>
                </a:lnTo>
                <a:lnTo>
                  <a:pt x="213258" y="1171744"/>
                </a:lnTo>
                <a:lnTo>
                  <a:pt x="208046" y="1160628"/>
                </a:lnTo>
                <a:lnTo>
                  <a:pt x="202833" y="1149512"/>
                </a:lnTo>
                <a:lnTo>
                  <a:pt x="198074" y="1138396"/>
                </a:lnTo>
                <a:lnTo>
                  <a:pt x="189009" y="1116163"/>
                </a:lnTo>
                <a:lnTo>
                  <a:pt x="180624" y="1094611"/>
                </a:lnTo>
                <a:lnTo>
                  <a:pt x="172918" y="1073740"/>
                </a:lnTo>
                <a:lnTo>
                  <a:pt x="159321" y="1035854"/>
                </a:lnTo>
                <a:lnTo>
                  <a:pt x="153202" y="1019747"/>
                </a:lnTo>
                <a:lnTo>
                  <a:pt x="147989" y="1005681"/>
                </a:lnTo>
                <a:lnTo>
                  <a:pt x="138924" y="982314"/>
                </a:lnTo>
                <a:lnTo>
                  <a:pt x="131445" y="964392"/>
                </a:lnTo>
                <a:lnTo>
                  <a:pt x="126006" y="951007"/>
                </a:lnTo>
                <a:lnTo>
                  <a:pt x="121927" y="941252"/>
                </a:lnTo>
                <a:lnTo>
                  <a:pt x="118754" y="934900"/>
                </a:lnTo>
                <a:lnTo>
                  <a:pt x="117167" y="931270"/>
                </a:lnTo>
                <a:lnTo>
                  <a:pt x="115581" y="929002"/>
                </a:lnTo>
                <a:lnTo>
                  <a:pt x="54391" y="929002"/>
                </a:lnTo>
                <a:lnTo>
                  <a:pt x="50765" y="929002"/>
                </a:lnTo>
                <a:lnTo>
                  <a:pt x="47139" y="928321"/>
                </a:lnTo>
                <a:lnTo>
                  <a:pt x="43966" y="927640"/>
                </a:lnTo>
                <a:lnTo>
                  <a:pt x="40793" y="926733"/>
                </a:lnTo>
                <a:lnTo>
                  <a:pt x="37621" y="925599"/>
                </a:lnTo>
                <a:lnTo>
                  <a:pt x="34674" y="924011"/>
                </a:lnTo>
                <a:lnTo>
                  <a:pt x="31955" y="922196"/>
                </a:lnTo>
                <a:lnTo>
                  <a:pt x="29009" y="920154"/>
                </a:lnTo>
                <a:lnTo>
                  <a:pt x="26289" y="918112"/>
                </a:lnTo>
                <a:lnTo>
                  <a:pt x="23570" y="915390"/>
                </a:lnTo>
                <a:lnTo>
                  <a:pt x="21077" y="912441"/>
                </a:lnTo>
                <a:lnTo>
                  <a:pt x="18357" y="909491"/>
                </a:lnTo>
                <a:lnTo>
                  <a:pt x="12918" y="902686"/>
                </a:lnTo>
                <a:lnTo>
                  <a:pt x="7706" y="894745"/>
                </a:lnTo>
                <a:lnTo>
                  <a:pt x="4986" y="890435"/>
                </a:lnTo>
                <a:lnTo>
                  <a:pt x="2946" y="886805"/>
                </a:lnTo>
                <a:lnTo>
                  <a:pt x="1360" y="883175"/>
                </a:lnTo>
                <a:lnTo>
                  <a:pt x="453" y="879999"/>
                </a:lnTo>
                <a:lnTo>
                  <a:pt x="0" y="877277"/>
                </a:lnTo>
                <a:lnTo>
                  <a:pt x="0" y="874555"/>
                </a:lnTo>
                <a:lnTo>
                  <a:pt x="227" y="873647"/>
                </a:lnTo>
                <a:lnTo>
                  <a:pt x="680" y="872286"/>
                </a:lnTo>
                <a:lnTo>
                  <a:pt x="1133" y="871379"/>
                </a:lnTo>
                <a:lnTo>
                  <a:pt x="1813" y="870471"/>
                </a:lnTo>
                <a:lnTo>
                  <a:pt x="2720" y="869337"/>
                </a:lnTo>
                <a:lnTo>
                  <a:pt x="3626" y="868656"/>
                </a:lnTo>
                <a:lnTo>
                  <a:pt x="6346" y="867068"/>
                </a:lnTo>
                <a:lnTo>
                  <a:pt x="9519" y="866161"/>
                </a:lnTo>
                <a:lnTo>
                  <a:pt x="13598" y="865253"/>
                </a:lnTo>
                <a:lnTo>
                  <a:pt x="18357" y="864573"/>
                </a:lnTo>
                <a:lnTo>
                  <a:pt x="23796" y="864346"/>
                </a:lnTo>
                <a:lnTo>
                  <a:pt x="29915" y="864346"/>
                </a:lnTo>
                <a:lnTo>
                  <a:pt x="36941" y="865026"/>
                </a:lnTo>
                <a:lnTo>
                  <a:pt x="62550" y="866161"/>
                </a:lnTo>
                <a:lnTo>
                  <a:pt x="80227" y="866841"/>
                </a:lnTo>
                <a:lnTo>
                  <a:pt x="93598" y="867068"/>
                </a:lnTo>
                <a:lnTo>
                  <a:pt x="91105" y="854818"/>
                </a:lnTo>
                <a:lnTo>
                  <a:pt x="88159" y="840298"/>
                </a:lnTo>
                <a:lnTo>
                  <a:pt x="83853" y="821923"/>
                </a:lnTo>
                <a:lnTo>
                  <a:pt x="78867" y="800371"/>
                </a:lnTo>
                <a:lnTo>
                  <a:pt x="73201" y="776550"/>
                </a:lnTo>
                <a:lnTo>
                  <a:pt x="66629" y="751822"/>
                </a:lnTo>
                <a:lnTo>
                  <a:pt x="63003" y="739118"/>
                </a:lnTo>
                <a:lnTo>
                  <a:pt x="59377" y="726414"/>
                </a:lnTo>
                <a:lnTo>
                  <a:pt x="55978" y="714617"/>
                </a:lnTo>
                <a:lnTo>
                  <a:pt x="53031" y="703727"/>
                </a:lnTo>
                <a:lnTo>
                  <a:pt x="50765" y="693745"/>
                </a:lnTo>
                <a:lnTo>
                  <a:pt x="49179" y="684898"/>
                </a:lnTo>
                <a:lnTo>
                  <a:pt x="48046" y="676958"/>
                </a:lnTo>
                <a:lnTo>
                  <a:pt x="47592" y="669698"/>
                </a:lnTo>
                <a:lnTo>
                  <a:pt x="47592" y="666522"/>
                </a:lnTo>
                <a:lnTo>
                  <a:pt x="47819" y="663800"/>
                </a:lnTo>
                <a:lnTo>
                  <a:pt x="48046" y="661077"/>
                </a:lnTo>
                <a:lnTo>
                  <a:pt x="48499" y="658582"/>
                </a:lnTo>
                <a:lnTo>
                  <a:pt x="48952" y="656313"/>
                </a:lnTo>
                <a:lnTo>
                  <a:pt x="49632" y="654044"/>
                </a:lnTo>
                <a:lnTo>
                  <a:pt x="50765" y="652230"/>
                </a:lnTo>
                <a:lnTo>
                  <a:pt x="51672" y="650868"/>
                </a:lnTo>
                <a:lnTo>
                  <a:pt x="53031" y="649280"/>
                </a:lnTo>
                <a:lnTo>
                  <a:pt x="54391" y="648146"/>
                </a:lnTo>
                <a:lnTo>
                  <a:pt x="55978" y="647239"/>
                </a:lnTo>
                <a:lnTo>
                  <a:pt x="57564" y="646331"/>
                </a:lnTo>
                <a:lnTo>
                  <a:pt x="59377" y="645877"/>
                </a:lnTo>
                <a:lnTo>
                  <a:pt x="61417" y="645651"/>
                </a:lnTo>
                <a:lnTo>
                  <a:pt x="63683" y="645424"/>
                </a:lnTo>
                <a:lnTo>
                  <a:pt x="65723" y="645651"/>
                </a:lnTo>
                <a:lnTo>
                  <a:pt x="68216" y="645877"/>
                </a:lnTo>
                <a:lnTo>
                  <a:pt x="70708" y="646104"/>
                </a:lnTo>
                <a:lnTo>
                  <a:pt x="76374" y="647692"/>
                </a:lnTo>
                <a:lnTo>
                  <a:pt x="87479" y="651095"/>
                </a:lnTo>
                <a:lnTo>
                  <a:pt x="91785" y="652910"/>
                </a:lnTo>
                <a:lnTo>
                  <a:pt x="95864" y="654498"/>
                </a:lnTo>
                <a:lnTo>
                  <a:pt x="99490" y="656313"/>
                </a:lnTo>
                <a:lnTo>
                  <a:pt x="102663" y="658355"/>
                </a:lnTo>
                <a:lnTo>
                  <a:pt x="105383" y="660170"/>
                </a:lnTo>
                <a:lnTo>
                  <a:pt x="107876" y="662211"/>
                </a:lnTo>
                <a:lnTo>
                  <a:pt x="110142" y="664707"/>
                </a:lnTo>
                <a:lnTo>
                  <a:pt x="112182" y="667202"/>
                </a:lnTo>
                <a:lnTo>
                  <a:pt x="113995" y="669925"/>
                </a:lnTo>
                <a:lnTo>
                  <a:pt x="115354" y="673101"/>
                </a:lnTo>
                <a:lnTo>
                  <a:pt x="116941" y="676731"/>
                </a:lnTo>
                <a:lnTo>
                  <a:pt x="118301" y="680587"/>
                </a:lnTo>
                <a:lnTo>
                  <a:pt x="121020" y="689662"/>
                </a:lnTo>
                <a:lnTo>
                  <a:pt x="131445" y="730043"/>
                </a:lnTo>
                <a:lnTo>
                  <a:pt x="147083" y="792204"/>
                </a:lnTo>
                <a:lnTo>
                  <a:pt x="167706" y="874555"/>
                </a:lnTo>
                <a:lnTo>
                  <a:pt x="264023" y="879772"/>
                </a:lnTo>
                <a:lnTo>
                  <a:pt x="264023" y="877050"/>
                </a:lnTo>
                <a:lnTo>
                  <a:pt x="264703" y="869110"/>
                </a:lnTo>
                <a:lnTo>
                  <a:pt x="266290" y="857540"/>
                </a:lnTo>
                <a:lnTo>
                  <a:pt x="267423" y="850280"/>
                </a:lnTo>
                <a:lnTo>
                  <a:pt x="269009" y="842567"/>
                </a:lnTo>
                <a:lnTo>
                  <a:pt x="270822" y="834400"/>
                </a:lnTo>
                <a:lnTo>
                  <a:pt x="273088" y="825779"/>
                </a:lnTo>
                <a:lnTo>
                  <a:pt x="275355" y="816932"/>
                </a:lnTo>
                <a:lnTo>
                  <a:pt x="278528" y="808084"/>
                </a:lnTo>
                <a:lnTo>
                  <a:pt x="281927" y="799236"/>
                </a:lnTo>
                <a:lnTo>
                  <a:pt x="286006" y="790162"/>
                </a:lnTo>
                <a:lnTo>
                  <a:pt x="288273" y="786078"/>
                </a:lnTo>
                <a:lnTo>
                  <a:pt x="290539" y="781768"/>
                </a:lnTo>
                <a:lnTo>
                  <a:pt x="293258" y="777684"/>
                </a:lnTo>
                <a:lnTo>
                  <a:pt x="295751" y="773601"/>
                </a:lnTo>
                <a:lnTo>
                  <a:pt x="301190" y="765661"/>
                </a:lnTo>
                <a:lnTo>
                  <a:pt x="306176" y="757494"/>
                </a:lnTo>
                <a:lnTo>
                  <a:pt x="310936" y="749327"/>
                </a:lnTo>
                <a:lnTo>
                  <a:pt x="315015" y="740933"/>
                </a:lnTo>
                <a:lnTo>
                  <a:pt x="319094" y="731858"/>
                </a:lnTo>
                <a:lnTo>
                  <a:pt x="322720" y="722784"/>
                </a:lnTo>
                <a:lnTo>
                  <a:pt x="326573" y="713256"/>
                </a:lnTo>
                <a:lnTo>
                  <a:pt x="329746" y="703500"/>
                </a:lnTo>
                <a:lnTo>
                  <a:pt x="332919" y="693065"/>
                </a:lnTo>
                <a:lnTo>
                  <a:pt x="335865" y="682175"/>
                </a:lnTo>
                <a:lnTo>
                  <a:pt x="338811" y="670605"/>
                </a:lnTo>
                <a:lnTo>
                  <a:pt x="341531" y="658582"/>
                </a:lnTo>
                <a:lnTo>
                  <a:pt x="344477" y="645877"/>
                </a:lnTo>
                <a:lnTo>
                  <a:pt x="347423" y="632493"/>
                </a:lnTo>
                <a:lnTo>
                  <a:pt x="352862" y="603454"/>
                </a:lnTo>
                <a:lnTo>
                  <a:pt x="355808" y="588027"/>
                </a:lnTo>
                <a:lnTo>
                  <a:pt x="359208" y="572374"/>
                </a:lnTo>
                <a:lnTo>
                  <a:pt x="363514" y="556494"/>
                </a:lnTo>
                <a:lnTo>
                  <a:pt x="368046" y="540840"/>
                </a:lnTo>
                <a:lnTo>
                  <a:pt x="373032" y="525187"/>
                </a:lnTo>
                <a:lnTo>
                  <a:pt x="378244" y="509987"/>
                </a:lnTo>
                <a:lnTo>
                  <a:pt x="383684" y="494787"/>
                </a:lnTo>
                <a:lnTo>
                  <a:pt x="389576" y="480041"/>
                </a:lnTo>
                <a:lnTo>
                  <a:pt x="395695" y="465975"/>
                </a:lnTo>
                <a:lnTo>
                  <a:pt x="401587" y="452591"/>
                </a:lnTo>
                <a:lnTo>
                  <a:pt x="407706" y="439659"/>
                </a:lnTo>
                <a:lnTo>
                  <a:pt x="413825" y="427636"/>
                </a:lnTo>
                <a:lnTo>
                  <a:pt x="419718" y="416519"/>
                </a:lnTo>
                <a:lnTo>
                  <a:pt x="425610" y="406538"/>
                </a:lnTo>
                <a:lnTo>
                  <a:pt x="431276" y="397236"/>
                </a:lnTo>
                <a:lnTo>
                  <a:pt x="436715" y="389523"/>
                </a:lnTo>
                <a:lnTo>
                  <a:pt x="446913" y="375911"/>
                </a:lnTo>
                <a:lnTo>
                  <a:pt x="456432" y="364114"/>
                </a:lnTo>
                <a:lnTo>
                  <a:pt x="465270" y="353225"/>
                </a:lnTo>
                <a:lnTo>
                  <a:pt x="473202" y="343470"/>
                </a:lnTo>
                <a:lnTo>
                  <a:pt x="487027" y="327136"/>
                </a:lnTo>
                <a:lnTo>
                  <a:pt x="492919" y="319649"/>
                </a:lnTo>
                <a:lnTo>
                  <a:pt x="497905" y="312616"/>
                </a:lnTo>
                <a:lnTo>
                  <a:pt x="499491" y="311255"/>
                </a:lnTo>
                <a:lnTo>
                  <a:pt x="500851" y="309440"/>
                </a:lnTo>
                <a:lnTo>
                  <a:pt x="504477" y="306264"/>
                </a:lnTo>
                <a:lnTo>
                  <a:pt x="508556" y="303315"/>
                </a:lnTo>
                <a:lnTo>
                  <a:pt x="513316" y="300366"/>
                </a:lnTo>
                <a:lnTo>
                  <a:pt x="518528" y="297644"/>
                </a:lnTo>
                <a:lnTo>
                  <a:pt x="524194" y="295148"/>
                </a:lnTo>
                <a:lnTo>
                  <a:pt x="530086" y="292653"/>
                </a:lnTo>
                <a:lnTo>
                  <a:pt x="536432" y="290157"/>
                </a:lnTo>
                <a:lnTo>
                  <a:pt x="542551" y="287888"/>
                </a:lnTo>
                <a:lnTo>
                  <a:pt x="548896" y="285847"/>
                </a:lnTo>
                <a:lnTo>
                  <a:pt x="561134" y="282217"/>
                </a:lnTo>
                <a:lnTo>
                  <a:pt x="572466" y="279268"/>
                </a:lnTo>
                <a:lnTo>
                  <a:pt x="582437" y="276999"/>
                </a:lnTo>
                <a:lnTo>
                  <a:pt x="586970" y="276319"/>
                </a:lnTo>
                <a:lnTo>
                  <a:pt x="591956" y="275638"/>
                </a:lnTo>
                <a:lnTo>
                  <a:pt x="596942" y="275411"/>
                </a:lnTo>
                <a:lnTo>
                  <a:pt x="601928" y="275411"/>
                </a:lnTo>
                <a:lnTo>
                  <a:pt x="612579" y="275638"/>
                </a:lnTo>
                <a:lnTo>
                  <a:pt x="623004" y="275865"/>
                </a:lnTo>
                <a:lnTo>
                  <a:pt x="627990" y="275865"/>
                </a:lnTo>
                <a:lnTo>
                  <a:pt x="632523" y="275638"/>
                </a:lnTo>
                <a:lnTo>
                  <a:pt x="636829" y="275184"/>
                </a:lnTo>
                <a:lnTo>
                  <a:pt x="640455" y="274504"/>
                </a:lnTo>
                <a:lnTo>
                  <a:pt x="642041" y="274050"/>
                </a:lnTo>
                <a:lnTo>
                  <a:pt x="643401" y="273143"/>
                </a:lnTo>
                <a:lnTo>
                  <a:pt x="644987" y="272462"/>
                </a:lnTo>
                <a:lnTo>
                  <a:pt x="645894" y="271781"/>
                </a:lnTo>
                <a:lnTo>
                  <a:pt x="646800" y="270647"/>
                </a:lnTo>
                <a:lnTo>
                  <a:pt x="647707" y="269513"/>
                </a:lnTo>
                <a:lnTo>
                  <a:pt x="648160" y="268378"/>
                </a:lnTo>
                <a:lnTo>
                  <a:pt x="648613" y="267017"/>
                </a:lnTo>
                <a:lnTo>
                  <a:pt x="650200" y="256808"/>
                </a:lnTo>
                <a:lnTo>
                  <a:pt x="650880" y="248188"/>
                </a:lnTo>
                <a:lnTo>
                  <a:pt x="651333" y="238659"/>
                </a:lnTo>
                <a:lnTo>
                  <a:pt x="651333" y="225955"/>
                </a:lnTo>
                <a:lnTo>
                  <a:pt x="651559" y="204176"/>
                </a:lnTo>
                <a:lnTo>
                  <a:pt x="652013" y="176726"/>
                </a:lnTo>
                <a:lnTo>
                  <a:pt x="652919" y="143150"/>
                </a:lnTo>
                <a:lnTo>
                  <a:pt x="652013" y="133395"/>
                </a:lnTo>
                <a:lnTo>
                  <a:pt x="651786" y="127270"/>
                </a:lnTo>
                <a:lnTo>
                  <a:pt x="651786" y="121145"/>
                </a:lnTo>
                <a:lnTo>
                  <a:pt x="651786" y="114566"/>
                </a:lnTo>
                <a:lnTo>
                  <a:pt x="652239" y="107533"/>
                </a:lnTo>
                <a:lnTo>
                  <a:pt x="653146" y="100273"/>
                </a:lnTo>
                <a:lnTo>
                  <a:pt x="654052" y="92787"/>
                </a:lnTo>
                <a:lnTo>
                  <a:pt x="655865" y="85527"/>
                </a:lnTo>
                <a:lnTo>
                  <a:pt x="658132" y="77814"/>
                </a:lnTo>
                <a:lnTo>
                  <a:pt x="659265" y="73957"/>
                </a:lnTo>
                <a:lnTo>
                  <a:pt x="660851" y="70327"/>
                </a:lnTo>
                <a:lnTo>
                  <a:pt x="662438" y="66471"/>
                </a:lnTo>
                <a:lnTo>
                  <a:pt x="664251" y="62841"/>
                </a:lnTo>
                <a:lnTo>
                  <a:pt x="666517" y="59211"/>
                </a:lnTo>
                <a:lnTo>
                  <a:pt x="668783" y="55355"/>
                </a:lnTo>
                <a:lnTo>
                  <a:pt x="670823" y="51952"/>
                </a:lnTo>
                <a:lnTo>
                  <a:pt x="673542" y="48549"/>
                </a:lnTo>
                <a:lnTo>
                  <a:pt x="676715" y="44919"/>
                </a:lnTo>
                <a:lnTo>
                  <a:pt x="679888" y="41516"/>
                </a:lnTo>
                <a:lnTo>
                  <a:pt x="683061" y="38340"/>
                </a:lnTo>
                <a:lnTo>
                  <a:pt x="686687" y="35164"/>
                </a:lnTo>
                <a:lnTo>
                  <a:pt x="694392" y="29039"/>
                </a:lnTo>
                <a:lnTo>
                  <a:pt x="702098" y="23594"/>
                </a:lnTo>
                <a:lnTo>
                  <a:pt x="710030" y="19057"/>
                </a:lnTo>
                <a:lnTo>
                  <a:pt x="717962" y="14746"/>
                </a:lnTo>
                <a:lnTo>
                  <a:pt x="726120" y="11116"/>
                </a:lnTo>
                <a:lnTo>
                  <a:pt x="734279" y="7713"/>
                </a:lnTo>
                <a:lnTo>
                  <a:pt x="742664" y="4991"/>
                </a:lnTo>
                <a:lnTo>
                  <a:pt x="751503" y="3176"/>
                </a:lnTo>
                <a:lnTo>
                  <a:pt x="760115" y="1588"/>
                </a:lnTo>
                <a:lnTo>
                  <a:pt x="768953" y="681"/>
                </a:lnTo>
                <a:lnTo>
                  <a:pt x="778019" y="0"/>
                </a:lnTo>
                <a:close/>
              </a:path>
            </a:pathLst>
          </a:custGeom>
          <a:solidFill>
            <a:srgbClr val="0099A9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9" name="KSO_Shape"/>
          <p:cNvSpPr>
            <a:spLocks/>
          </p:cNvSpPr>
          <p:nvPr/>
        </p:nvSpPr>
        <p:spPr bwMode="auto">
          <a:xfrm>
            <a:off x="10193715" y="4672168"/>
            <a:ext cx="513153" cy="623263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rgbClr val="F69F1E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0" name="KSO_Shape"/>
          <p:cNvSpPr>
            <a:spLocks/>
          </p:cNvSpPr>
          <p:nvPr/>
        </p:nvSpPr>
        <p:spPr bwMode="auto">
          <a:xfrm>
            <a:off x="1438976" y="2397108"/>
            <a:ext cx="497057" cy="661274"/>
          </a:xfrm>
          <a:custGeom>
            <a:avLst/>
            <a:gdLst>
              <a:gd name="T0" fmla="*/ 646493 w 1717675"/>
              <a:gd name="T1" fmla="*/ 1877821 h 2282826"/>
              <a:gd name="T2" fmla="*/ 632296 w 1717675"/>
              <a:gd name="T3" fmla="*/ 1902668 h 2282826"/>
              <a:gd name="T4" fmla="*/ 561643 w 1717675"/>
              <a:gd name="T5" fmla="*/ 1890245 h 2282826"/>
              <a:gd name="T6" fmla="*/ 521694 w 1717675"/>
              <a:gd name="T7" fmla="*/ 1869426 h 2282826"/>
              <a:gd name="T8" fmla="*/ 494290 w 1717675"/>
              <a:gd name="T9" fmla="*/ 1846258 h 2282826"/>
              <a:gd name="T10" fmla="*/ 343424 w 1717675"/>
              <a:gd name="T11" fmla="*/ 1841558 h 2282826"/>
              <a:gd name="T12" fmla="*/ 316294 w 1717675"/>
              <a:gd name="T13" fmla="*/ 1870770 h 2282826"/>
              <a:gd name="T14" fmla="*/ 281223 w 1717675"/>
              <a:gd name="T15" fmla="*/ 1887558 h 2282826"/>
              <a:gd name="T16" fmla="*/ 211414 w 1717675"/>
              <a:gd name="T17" fmla="*/ 1903339 h 2282826"/>
              <a:gd name="T18" fmla="*/ 188916 w 1717675"/>
              <a:gd name="T19" fmla="*/ 1880842 h 2282826"/>
              <a:gd name="T20" fmla="*/ 910172 w 1717675"/>
              <a:gd name="T21" fmla="*/ 1591032 h 2282826"/>
              <a:gd name="T22" fmla="*/ 919436 w 1717675"/>
              <a:gd name="T23" fmla="*/ 1837004 h 2282826"/>
              <a:gd name="T24" fmla="*/ 824151 w 1717675"/>
              <a:gd name="T25" fmla="*/ 1660503 h 2282826"/>
              <a:gd name="T26" fmla="*/ 824482 w 1717675"/>
              <a:gd name="T27" fmla="*/ 1624272 h 2282826"/>
              <a:gd name="T28" fmla="*/ 876757 w 1717675"/>
              <a:gd name="T29" fmla="*/ 1594689 h 2282826"/>
              <a:gd name="T30" fmla="*/ 1310359 w 1717675"/>
              <a:gd name="T31" fmla="*/ 1868582 h 2282826"/>
              <a:gd name="T32" fmla="*/ 1270941 w 1717675"/>
              <a:gd name="T33" fmla="*/ 1904007 h 2282826"/>
              <a:gd name="T34" fmla="*/ 1006609 w 1717675"/>
              <a:gd name="T35" fmla="*/ 1889771 h 2282826"/>
              <a:gd name="T36" fmla="*/ 1152025 w 1717675"/>
              <a:gd name="T37" fmla="*/ 931304 h 2282826"/>
              <a:gd name="T38" fmla="*/ 726881 w 1717675"/>
              <a:gd name="T39" fmla="*/ 867716 h 2282826"/>
              <a:gd name="T40" fmla="*/ 541604 w 1717675"/>
              <a:gd name="T41" fmla="*/ 825323 h 2282826"/>
              <a:gd name="T42" fmla="*/ 705045 w 1717675"/>
              <a:gd name="T43" fmla="*/ 716362 h 2282826"/>
              <a:gd name="T44" fmla="*/ 714308 w 1717675"/>
              <a:gd name="T45" fmla="*/ 706427 h 2282826"/>
              <a:gd name="T46" fmla="*/ 682546 w 1717675"/>
              <a:gd name="T47" fmla="*/ 491816 h 2282826"/>
              <a:gd name="T48" fmla="*/ 798014 w 1717675"/>
              <a:gd name="T49" fmla="*/ 552755 h 2282826"/>
              <a:gd name="T50" fmla="*/ 848634 w 1717675"/>
              <a:gd name="T51" fmla="*/ 615349 h 2282826"/>
              <a:gd name="T52" fmla="*/ 843672 w 1717675"/>
              <a:gd name="T53" fmla="*/ 704439 h 2282826"/>
              <a:gd name="T54" fmla="*/ 678577 w 1717675"/>
              <a:gd name="T55" fmla="*/ 998536 h 2282826"/>
              <a:gd name="T56" fmla="*/ 639536 w 1717675"/>
              <a:gd name="T57" fmla="*/ 1263155 h 2282826"/>
              <a:gd name="T58" fmla="*/ 355335 w 1717675"/>
              <a:gd name="T59" fmla="*/ 1810611 h 2282826"/>
              <a:gd name="T60" fmla="*/ 169727 w 1717675"/>
              <a:gd name="T61" fmla="*/ 1155519 h 2282826"/>
              <a:gd name="T62" fmla="*/ 74773 w 1717675"/>
              <a:gd name="T63" fmla="*/ 1019069 h 2282826"/>
              <a:gd name="T64" fmla="*/ 5956 w 1717675"/>
              <a:gd name="T65" fmla="*/ 714707 h 2282826"/>
              <a:gd name="T66" fmla="*/ 3640 w 1717675"/>
              <a:gd name="T67" fmla="*/ 610713 h 2282826"/>
              <a:gd name="T68" fmla="*/ 60546 w 1717675"/>
              <a:gd name="T69" fmla="*/ 545468 h 2282826"/>
              <a:gd name="T70" fmla="*/ 178990 w 1717675"/>
              <a:gd name="T71" fmla="*/ 498771 h 2282826"/>
              <a:gd name="T72" fmla="*/ 406617 w 1717675"/>
              <a:gd name="T73" fmla="*/ 556398 h 2282826"/>
              <a:gd name="T74" fmla="*/ 560793 w 1717675"/>
              <a:gd name="T75" fmla="*/ 477575 h 2282826"/>
              <a:gd name="T76" fmla="*/ 528293 w 1717675"/>
              <a:gd name="T77" fmla="*/ 15908 h 2282826"/>
              <a:gd name="T78" fmla="*/ 610084 w 1717675"/>
              <a:gd name="T79" fmla="*/ 67278 h 2282826"/>
              <a:gd name="T80" fmla="*/ 575977 w 1717675"/>
              <a:gd name="T81" fmla="*/ 113675 h 2282826"/>
              <a:gd name="T82" fmla="*/ 510080 w 1717675"/>
              <a:gd name="T83" fmla="*/ 126932 h 2282826"/>
              <a:gd name="T84" fmla="*/ 527630 w 1717675"/>
              <a:gd name="T85" fmla="*/ 138864 h 2282826"/>
              <a:gd name="T86" fmla="*/ 587235 w 1717675"/>
              <a:gd name="T87" fmla="*/ 146155 h 2282826"/>
              <a:gd name="T88" fmla="*/ 600150 w 1717675"/>
              <a:gd name="T89" fmla="*/ 190233 h 2282826"/>
              <a:gd name="T90" fmla="*/ 616376 w 1717675"/>
              <a:gd name="T91" fmla="*/ 239282 h 2282826"/>
              <a:gd name="T92" fmla="*/ 603130 w 1717675"/>
              <a:gd name="T93" fmla="*/ 312857 h 2282826"/>
              <a:gd name="T94" fmla="*/ 587566 w 1717675"/>
              <a:gd name="T95" fmla="*/ 315177 h 2282826"/>
              <a:gd name="T96" fmla="*/ 545181 w 1717675"/>
              <a:gd name="T97" fmla="*/ 411619 h 2282826"/>
              <a:gd name="T98" fmla="*/ 478953 w 1717675"/>
              <a:gd name="T99" fmla="*/ 468954 h 2282826"/>
              <a:gd name="T100" fmla="*/ 413718 w 1717675"/>
              <a:gd name="T101" fmla="*/ 480223 h 2282826"/>
              <a:gd name="T102" fmla="*/ 348815 w 1717675"/>
              <a:gd name="T103" fmla="*/ 442110 h 2282826"/>
              <a:gd name="T104" fmla="*/ 287554 w 1717675"/>
              <a:gd name="T105" fmla="*/ 364558 h 2282826"/>
              <a:gd name="T106" fmla="*/ 255765 w 1717675"/>
              <a:gd name="T107" fmla="*/ 313852 h 2282826"/>
              <a:gd name="T108" fmla="*/ 239207 w 1717675"/>
              <a:gd name="T109" fmla="*/ 289327 h 2282826"/>
              <a:gd name="T110" fmla="*/ 247486 w 1717675"/>
              <a:gd name="T111" fmla="*/ 195867 h 2282826"/>
              <a:gd name="T112" fmla="*/ 255433 w 1717675"/>
              <a:gd name="T113" fmla="*/ 146817 h 2282826"/>
              <a:gd name="T114" fmla="*/ 272652 w 1717675"/>
              <a:gd name="T115" fmla="*/ 85174 h 2282826"/>
              <a:gd name="T116" fmla="*/ 273977 w 1717675"/>
              <a:gd name="T117" fmla="*/ 57003 h 2282826"/>
              <a:gd name="T118" fmla="*/ 370339 w 1717675"/>
              <a:gd name="T119" fmla="*/ 9942 h 228282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717675" h="2282826">
                <a:moveTo>
                  <a:pt x="592137" y="2193925"/>
                </a:moveTo>
                <a:lnTo>
                  <a:pt x="708970" y="2193925"/>
                </a:lnTo>
                <a:lnTo>
                  <a:pt x="714515" y="2197144"/>
                </a:lnTo>
                <a:lnTo>
                  <a:pt x="727980" y="2206399"/>
                </a:lnTo>
                <a:lnTo>
                  <a:pt x="736693" y="2212836"/>
                </a:lnTo>
                <a:lnTo>
                  <a:pt x="745406" y="2219677"/>
                </a:lnTo>
                <a:lnTo>
                  <a:pt x="754119" y="2226919"/>
                </a:lnTo>
                <a:lnTo>
                  <a:pt x="762436" y="2234966"/>
                </a:lnTo>
                <a:lnTo>
                  <a:pt x="769565" y="2242611"/>
                </a:lnTo>
                <a:lnTo>
                  <a:pt x="773129" y="2246635"/>
                </a:lnTo>
                <a:lnTo>
                  <a:pt x="775505" y="2250256"/>
                </a:lnTo>
                <a:lnTo>
                  <a:pt x="778278" y="2253877"/>
                </a:lnTo>
                <a:lnTo>
                  <a:pt x="779466" y="2257499"/>
                </a:lnTo>
                <a:lnTo>
                  <a:pt x="780654" y="2261120"/>
                </a:lnTo>
                <a:lnTo>
                  <a:pt x="781050" y="2264339"/>
                </a:lnTo>
                <a:lnTo>
                  <a:pt x="780654" y="2267558"/>
                </a:lnTo>
                <a:lnTo>
                  <a:pt x="779070" y="2269972"/>
                </a:lnTo>
                <a:lnTo>
                  <a:pt x="777089" y="2272386"/>
                </a:lnTo>
                <a:lnTo>
                  <a:pt x="773921" y="2275203"/>
                </a:lnTo>
                <a:lnTo>
                  <a:pt x="769565" y="2276812"/>
                </a:lnTo>
                <a:lnTo>
                  <a:pt x="764812" y="2278422"/>
                </a:lnTo>
                <a:lnTo>
                  <a:pt x="758475" y="2280031"/>
                </a:lnTo>
                <a:lnTo>
                  <a:pt x="750951" y="2280836"/>
                </a:lnTo>
                <a:lnTo>
                  <a:pt x="741446" y="2281238"/>
                </a:lnTo>
                <a:lnTo>
                  <a:pt x="732733" y="2281238"/>
                </a:lnTo>
                <a:lnTo>
                  <a:pt x="724020" y="2280434"/>
                </a:lnTo>
                <a:lnTo>
                  <a:pt x="715703" y="2279226"/>
                </a:lnTo>
                <a:lnTo>
                  <a:pt x="707782" y="2278019"/>
                </a:lnTo>
                <a:lnTo>
                  <a:pt x="700653" y="2276008"/>
                </a:lnTo>
                <a:lnTo>
                  <a:pt x="693524" y="2273996"/>
                </a:lnTo>
                <a:lnTo>
                  <a:pt x="686395" y="2271179"/>
                </a:lnTo>
                <a:lnTo>
                  <a:pt x="680059" y="2268363"/>
                </a:lnTo>
                <a:lnTo>
                  <a:pt x="673722" y="2265144"/>
                </a:lnTo>
                <a:lnTo>
                  <a:pt x="667385" y="2261925"/>
                </a:lnTo>
                <a:lnTo>
                  <a:pt x="661445" y="2258303"/>
                </a:lnTo>
                <a:lnTo>
                  <a:pt x="649959" y="2250659"/>
                </a:lnTo>
                <a:lnTo>
                  <a:pt x="638474" y="2242611"/>
                </a:lnTo>
                <a:lnTo>
                  <a:pt x="633722" y="2239392"/>
                </a:lnTo>
                <a:lnTo>
                  <a:pt x="630553" y="2237381"/>
                </a:lnTo>
                <a:lnTo>
                  <a:pt x="629365" y="2237381"/>
                </a:lnTo>
                <a:lnTo>
                  <a:pt x="627781" y="2237381"/>
                </a:lnTo>
                <a:lnTo>
                  <a:pt x="627385" y="2237783"/>
                </a:lnTo>
                <a:lnTo>
                  <a:pt x="626593" y="2238990"/>
                </a:lnTo>
                <a:lnTo>
                  <a:pt x="625801" y="2240197"/>
                </a:lnTo>
                <a:lnTo>
                  <a:pt x="625405" y="2241807"/>
                </a:lnTo>
                <a:lnTo>
                  <a:pt x="624613" y="2243014"/>
                </a:lnTo>
                <a:lnTo>
                  <a:pt x="623820" y="2243416"/>
                </a:lnTo>
                <a:lnTo>
                  <a:pt x="623028" y="2243416"/>
                </a:lnTo>
                <a:lnTo>
                  <a:pt x="609563" y="2243014"/>
                </a:lnTo>
                <a:lnTo>
                  <a:pt x="602434" y="2242209"/>
                </a:lnTo>
                <a:lnTo>
                  <a:pt x="599266" y="2241404"/>
                </a:lnTo>
                <a:lnTo>
                  <a:pt x="597682" y="2240599"/>
                </a:lnTo>
                <a:lnTo>
                  <a:pt x="595305" y="2229333"/>
                </a:lnTo>
                <a:lnTo>
                  <a:pt x="593721" y="2220079"/>
                </a:lnTo>
                <a:lnTo>
                  <a:pt x="592929" y="2212434"/>
                </a:lnTo>
                <a:lnTo>
                  <a:pt x="592929" y="2206801"/>
                </a:lnTo>
                <a:lnTo>
                  <a:pt x="592929" y="2202375"/>
                </a:lnTo>
                <a:lnTo>
                  <a:pt x="593325" y="2199558"/>
                </a:lnTo>
                <a:lnTo>
                  <a:pt x="593721" y="2197144"/>
                </a:lnTo>
                <a:lnTo>
                  <a:pt x="592137" y="2193925"/>
                </a:lnTo>
                <a:close/>
                <a:moveTo>
                  <a:pt x="295275" y="2193925"/>
                </a:moveTo>
                <a:lnTo>
                  <a:pt x="412750" y="2193925"/>
                </a:lnTo>
                <a:lnTo>
                  <a:pt x="411162" y="2197144"/>
                </a:lnTo>
                <a:lnTo>
                  <a:pt x="411559" y="2199558"/>
                </a:lnTo>
                <a:lnTo>
                  <a:pt x="411956" y="2202375"/>
                </a:lnTo>
                <a:lnTo>
                  <a:pt x="411956" y="2206801"/>
                </a:lnTo>
                <a:lnTo>
                  <a:pt x="411956" y="2212434"/>
                </a:lnTo>
                <a:lnTo>
                  <a:pt x="411162" y="2220079"/>
                </a:lnTo>
                <a:lnTo>
                  <a:pt x="409575" y="2229333"/>
                </a:lnTo>
                <a:lnTo>
                  <a:pt x="407194" y="2240599"/>
                </a:lnTo>
                <a:lnTo>
                  <a:pt x="405606" y="2241404"/>
                </a:lnTo>
                <a:lnTo>
                  <a:pt x="402431" y="2242209"/>
                </a:lnTo>
                <a:lnTo>
                  <a:pt x="395287" y="2243014"/>
                </a:lnTo>
                <a:lnTo>
                  <a:pt x="381794" y="2243416"/>
                </a:lnTo>
                <a:lnTo>
                  <a:pt x="381000" y="2243416"/>
                </a:lnTo>
                <a:lnTo>
                  <a:pt x="380603" y="2243014"/>
                </a:lnTo>
                <a:lnTo>
                  <a:pt x="379412" y="2241807"/>
                </a:lnTo>
                <a:lnTo>
                  <a:pt x="379015" y="2240197"/>
                </a:lnTo>
                <a:lnTo>
                  <a:pt x="378222" y="2238990"/>
                </a:lnTo>
                <a:lnTo>
                  <a:pt x="377825" y="2237783"/>
                </a:lnTo>
                <a:lnTo>
                  <a:pt x="377031" y="2237381"/>
                </a:lnTo>
                <a:lnTo>
                  <a:pt x="375840" y="2237381"/>
                </a:lnTo>
                <a:lnTo>
                  <a:pt x="374650" y="2237381"/>
                </a:lnTo>
                <a:lnTo>
                  <a:pt x="371475" y="2239392"/>
                </a:lnTo>
                <a:lnTo>
                  <a:pt x="366315" y="2242611"/>
                </a:lnTo>
                <a:lnTo>
                  <a:pt x="354806" y="2250659"/>
                </a:lnTo>
                <a:lnTo>
                  <a:pt x="343694" y="2258303"/>
                </a:lnTo>
                <a:lnTo>
                  <a:pt x="337343" y="2261925"/>
                </a:lnTo>
                <a:lnTo>
                  <a:pt x="331390" y="2265144"/>
                </a:lnTo>
                <a:lnTo>
                  <a:pt x="324643" y="2268363"/>
                </a:lnTo>
                <a:lnTo>
                  <a:pt x="318293" y="2271179"/>
                </a:lnTo>
                <a:lnTo>
                  <a:pt x="311150" y="2273996"/>
                </a:lnTo>
                <a:lnTo>
                  <a:pt x="304006" y="2276008"/>
                </a:lnTo>
                <a:lnTo>
                  <a:pt x="296862" y="2278019"/>
                </a:lnTo>
                <a:lnTo>
                  <a:pt x="288528" y="2279226"/>
                </a:lnTo>
                <a:lnTo>
                  <a:pt x="280590" y="2280434"/>
                </a:lnTo>
                <a:lnTo>
                  <a:pt x="272256" y="2281238"/>
                </a:lnTo>
                <a:lnTo>
                  <a:pt x="263128" y="2281238"/>
                </a:lnTo>
                <a:lnTo>
                  <a:pt x="253603" y="2280836"/>
                </a:lnTo>
                <a:lnTo>
                  <a:pt x="246062" y="2280031"/>
                </a:lnTo>
                <a:lnTo>
                  <a:pt x="239712" y="2278422"/>
                </a:lnTo>
                <a:lnTo>
                  <a:pt x="234949" y="2276812"/>
                </a:lnTo>
                <a:lnTo>
                  <a:pt x="230584" y="2275203"/>
                </a:lnTo>
                <a:lnTo>
                  <a:pt x="227409" y="2272386"/>
                </a:lnTo>
                <a:lnTo>
                  <a:pt x="225424" y="2269972"/>
                </a:lnTo>
                <a:lnTo>
                  <a:pt x="224234" y="2267558"/>
                </a:lnTo>
                <a:lnTo>
                  <a:pt x="223837" y="2264339"/>
                </a:lnTo>
                <a:lnTo>
                  <a:pt x="223837" y="2261120"/>
                </a:lnTo>
                <a:lnTo>
                  <a:pt x="225028" y="2257499"/>
                </a:lnTo>
                <a:lnTo>
                  <a:pt x="226615" y="2253877"/>
                </a:lnTo>
                <a:lnTo>
                  <a:pt x="228996" y="2250256"/>
                </a:lnTo>
                <a:lnTo>
                  <a:pt x="231378" y="2246635"/>
                </a:lnTo>
                <a:lnTo>
                  <a:pt x="234949" y="2242611"/>
                </a:lnTo>
                <a:lnTo>
                  <a:pt x="242093" y="2234966"/>
                </a:lnTo>
                <a:lnTo>
                  <a:pt x="250428" y="2226919"/>
                </a:lnTo>
                <a:lnTo>
                  <a:pt x="259159" y="2219677"/>
                </a:lnTo>
                <a:lnTo>
                  <a:pt x="268684" y="2212836"/>
                </a:lnTo>
                <a:lnTo>
                  <a:pt x="277018" y="2206399"/>
                </a:lnTo>
                <a:lnTo>
                  <a:pt x="290115" y="2197144"/>
                </a:lnTo>
                <a:lnTo>
                  <a:pt x="295275" y="2193925"/>
                </a:lnTo>
                <a:close/>
                <a:moveTo>
                  <a:pt x="1091803" y="1906588"/>
                </a:moveTo>
                <a:lnTo>
                  <a:pt x="1106091" y="1906588"/>
                </a:lnTo>
                <a:lnTo>
                  <a:pt x="1118394" y="1906588"/>
                </a:lnTo>
                <a:lnTo>
                  <a:pt x="1127919" y="1906987"/>
                </a:lnTo>
                <a:lnTo>
                  <a:pt x="1136650" y="1907385"/>
                </a:lnTo>
                <a:lnTo>
                  <a:pt x="1129506" y="2235201"/>
                </a:lnTo>
                <a:lnTo>
                  <a:pt x="1127919" y="2234006"/>
                </a:lnTo>
                <a:lnTo>
                  <a:pt x="1123950" y="2229625"/>
                </a:lnTo>
                <a:lnTo>
                  <a:pt x="1119981" y="2225243"/>
                </a:lnTo>
                <a:lnTo>
                  <a:pt x="1115219" y="2219667"/>
                </a:lnTo>
                <a:lnTo>
                  <a:pt x="1109663" y="2211302"/>
                </a:lnTo>
                <a:lnTo>
                  <a:pt x="1102916" y="2201344"/>
                </a:lnTo>
                <a:lnTo>
                  <a:pt x="1094185" y="2188598"/>
                </a:lnTo>
                <a:lnTo>
                  <a:pt x="1085056" y="2173064"/>
                </a:lnTo>
                <a:lnTo>
                  <a:pt x="1073547" y="2154343"/>
                </a:lnTo>
                <a:lnTo>
                  <a:pt x="1061641" y="2132435"/>
                </a:lnTo>
                <a:lnTo>
                  <a:pt x="1047353" y="2106943"/>
                </a:lnTo>
                <a:lnTo>
                  <a:pt x="1031478" y="2077467"/>
                </a:lnTo>
                <a:lnTo>
                  <a:pt x="1014413" y="2043610"/>
                </a:lnTo>
                <a:lnTo>
                  <a:pt x="994966" y="2005371"/>
                </a:lnTo>
                <a:lnTo>
                  <a:pt x="992188" y="1999795"/>
                </a:lnTo>
                <a:lnTo>
                  <a:pt x="990203" y="1995015"/>
                </a:lnTo>
                <a:lnTo>
                  <a:pt x="988616" y="1989837"/>
                </a:lnTo>
                <a:lnTo>
                  <a:pt x="987028" y="1985057"/>
                </a:lnTo>
                <a:lnTo>
                  <a:pt x="985838" y="1980277"/>
                </a:lnTo>
                <a:lnTo>
                  <a:pt x="985044" y="1976294"/>
                </a:lnTo>
                <a:lnTo>
                  <a:pt x="984647" y="1971514"/>
                </a:lnTo>
                <a:lnTo>
                  <a:pt x="984250" y="1967929"/>
                </a:lnTo>
                <a:lnTo>
                  <a:pt x="984250" y="1963946"/>
                </a:lnTo>
                <a:lnTo>
                  <a:pt x="984647" y="1959963"/>
                </a:lnTo>
                <a:lnTo>
                  <a:pt x="985441" y="1956378"/>
                </a:lnTo>
                <a:lnTo>
                  <a:pt x="986235" y="1952793"/>
                </a:lnTo>
                <a:lnTo>
                  <a:pt x="987822" y="1950005"/>
                </a:lnTo>
                <a:lnTo>
                  <a:pt x="989013" y="1946420"/>
                </a:lnTo>
                <a:lnTo>
                  <a:pt x="990600" y="1943632"/>
                </a:lnTo>
                <a:lnTo>
                  <a:pt x="992585" y="1941242"/>
                </a:lnTo>
                <a:lnTo>
                  <a:pt x="996950" y="1935666"/>
                </a:lnTo>
                <a:lnTo>
                  <a:pt x="1002110" y="1930886"/>
                </a:lnTo>
                <a:lnTo>
                  <a:pt x="1008063" y="1926903"/>
                </a:lnTo>
                <a:lnTo>
                  <a:pt x="1014413" y="1923318"/>
                </a:lnTo>
                <a:lnTo>
                  <a:pt x="1021160" y="1920131"/>
                </a:lnTo>
                <a:lnTo>
                  <a:pt x="1028700" y="1916945"/>
                </a:lnTo>
                <a:lnTo>
                  <a:pt x="1036241" y="1914953"/>
                </a:lnTo>
                <a:lnTo>
                  <a:pt x="1043781" y="1912563"/>
                </a:lnTo>
                <a:lnTo>
                  <a:pt x="1051719" y="1910970"/>
                </a:lnTo>
                <a:lnTo>
                  <a:pt x="1060053" y="1909376"/>
                </a:lnTo>
                <a:lnTo>
                  <a:pt x="1068388" y="1908580"/>
                </a:lnTo>
                <a:lnTo>
                  <a:pt x="1076325" y="1907783"/>
                </a:lnTo>
                <a:lnTo>
                  <a:pt x="1091803" y="1906588"/>
                </a:lnTo>
                <a:close/>
                <a:moveTo>
                  <a:pt x="1381919" y="1116013"/>
                </a:moveTo>
                <a:lnTo>
                  <a:pt x="1717675" y="1488552"/>
                </a:lnTo>
                <a:lnTo>
                  <a:pt x="1574631" y="1488552"/>
                </a:lnTo>
                <a:lnTo>
                  <a:pt x="1574631" y="2220141"/>
                </a:lnTo>
                <a:lnTo>
                  <a:pt x="1574234" y="2226886"/>
                </a:lnTo>
                <a:lnTo>
                  <a:pt x="1573439" y="2232837"/>
                </a:lnTo>
                <a:lnTo>
                  <a:pt x="1571850" y="2239185"/>
                </a:lnTo>
                <a:lnTo>
                  <a:pt x="1569863" y="2244342"/>
                </a:lnTo>
                <a:lnTo>
                  <a:pt x="1567081" y="2249897"/>
                </a:lnTo>
                <a:lnTo>
                  <a:pt x="1563903" y="2255451"/>
                </a:lnTo>
                <a:lnTo>
                  <a:pt x="1560327" y="2260212"/>
                </a:lnTo>
                <a:lnTo>
                  <a:pt x="1556353" y="2264576"/>
                </a:lnTo>
                <a:lnTo>
                  <a:pt x="1551982" y="2268544"/>
                </a:lnTo>
                <a:lnTo>
                  <a:pt x="1546817" y="2272114"/>
                </a:lnTo>
                <a:lnTo>
                  <a:pt x="1541651" y="2275288"/>
                </a:lnTo>
                <a:lnTo>
                  <a:pt x="1536486" y="2278065"/>
                </a:lnTo>
                <a:lnTo>
                  <a:pt x="1530526" y="2280446"/>
                </a:lnTo>
                <a:lnTo>
                  <a:pt x="1524565" y="2281636"/>
                </a:lnTo>
                <a:lnTo>
                  <a:pt x="1518208" y="2282826"/>
                </a:lnTo>
                <a:lnTo>
                  <a:pt x="1511850" y="2282826"/>
                </a:lnTo>
                <a:lnTo>
                  <a:pt x="1252384" y="2282826"/>
                </a:lnTo>
                <a:lnTo>
                  <a:pt x="1245629" y="2282826"/>
                </a:lnTo>
                <a:lnTo>
                  <a:pt x="1239669" y="2281636"/>
                </a:lnTo>
                <a:lnTo>
                  <a:pt x="1233312" y="2280446"/>
                </a:lnTo>
                <a:lnTo>
                  <a:pt x="1227749" y="2278065"/>
                </a:lnTo>
                <a:lnTo>
                  <a:pt x="1222186" y="2275288"/>
                </a:lnTo>
                <a:lnTo>
                  <a:pt x="1217020" y="2272114"/>
                </a:lnTo>
                <a:lnTo>
                  <a:pt x="1212252" y="2268544"/>
                </a:lnTo>
                <a:lnTo>
                  <a:pt x="1207484" y="2264576"/>
                </a:lnTo>
                <a:lnTo>
                  <a:pt x="1203908" y="2260212"/>
                </a:lnTo>
                <a:lnTo>
                  <a:pt x="1199935" y="2255451"/>
                </a:lnTo>
                <a:lnTo>
                  <a:pt x="1197153" y="2249897"/>
                </a:lnTo>
                <a:lnTo>
                  <a:pt x="1193974" y="2244342"/>
                </a:lnTo>
                <a:lnTo>
                  <a:pt x="1191988" y="2239185"/>
                </a:lnTo>
                <a:lnTo>
                  <a:pt x="1190796" y="2232837"/>
                </a:lnTo>
                <a:lnTo>
                  <a:pt x="1189604" y="2226886"/>
                </a:lnTo>
                <a:lnTo>
                  <a:pt x="1189604" y="2220141"/>
                </a:lnTo>
                <a:lnTo>
                  <a:pt x="1189604" y="1488552"/>
                </a:lnTo>
                <a:lnTo>
                  <a:pt x="1046162" y="1488552"/>
                </a:lnTo>
                <a:lnTo>
                  <a:pt x="1381919" y="1116013"/>
                </a:lnTo>
                <a:close/>
                <a:moveTo>
                  <a:pt x="871935" y="1039813"/>
                </a:moveTo>
                <a:lnTo>
                  <a:pt x="819150" y="1046560"/>
                </a:lnTo>
                <a:lnTo>
                  <a:pt x="529431" y="1083469"/>
                </a:lnTo>
                <a:lnTo>
                  <a:pt x="515144" y="1089422"/>
                </a:lnTo>
                <a:lnTo>
                  <a:pt x="486569" y="1100535"/>
                </a:lnTo>
                <a:lnTo>
                  <a:pt x="434975" y="1121966"/>
                </a:lnTo>
                <a:lnTo>
                  <a:pt x="483394" y="1115616"/>
                </a:lnTo>
                <a:lnTo>
                  <a:pt x="504825" y="1112441"/>
                </a:lnTo>
                <a:lnTo>
                  <a:pt x="892572" y="1062832"/>
                </a:lnTo>
                <a:lnTo>
                  <a:pt x="888207" y="1058466"/>
                </a:lnTo>
                <a:lnTo>
                  <a:pt x="871935" y="1039813"/>
                </a:lnTo>
                <a:close/>
                <a:moveTo>
                  <a:pt x="649685" y="989013"/>
                </a:moveTo>
                <a:lnTo>
                  <a:pt x="509588" y="995760"/>
                </a:lnTo>
                <a:lnTo>
                  <a:pt x="469900" y="997744"/>
                </a:lnTo>
                <a:lnTo>
                  <a:pt x="447675" y="998935"/>
                </a:lnTo>
                <a:lnTo>
                  <a:pt x="200025" y="1021954"/>
                </a:lnTo>
                <a:lnTo>
                  <a:pt x="187325" y="1029891"/>
                </a:lnTo>
                <a:lnTo>
                  <a:pt x="112712" y="1074341"/>
                </a:lnTo>
                <a:lnTo>
                  <a:pt x="506413" y="1011635"/>
                </a:lnTo>
                <a:lnTo>
                  <a:pt x="551260" y="1004491"/>
                </a:lnTo>
                <a:lnTo>
                  <a:pt x="560785" y="1002904"/>
                </a:lnTo>
                <a:lnTo>
                  <a:pt x="649685" y="989013"/>
                </a:lnTo>
                <a:close/>
                <a:moveTo>
                  <a:pt x="150813" y="851694"/>
                </a:moveTo>
                <a:lnTo>
                  <a:pt x="153988" y="857647"/>
                </a:lnTo>
                <a:lnTo>
                  <a:pt x="157163" y="865585"/>
                </a:lnTo>
                <a:lnTo>
                  <a:pt x="165497" y="887810"/>
                </a:lnTo>
                <a:lnTo>
                  <a:pt x="163909" y="862410"/>
                </a:lnTo>
                <a:lnTo>
                  <a:pt x="157956" y="858044"/>
                </a:lnTo>
                <a:lnTo>
                  <a:pt x="150813" y="851694"/>
                </a:lnTo>
                <a:close/>
                <a:moveTo>
                  <a:pt x="855663" y="846138"/>
                </a:moveTo>
                <a:lnTo>
                  <a:pt x="854869" y="846535"/>
                </a:lnTo>
                <a:lnTo>
                  <a:pt x="854075" y="847328"/>
                </a:lnTo>
                <a:lnTo>
                  <a:pt x="845741" y="858441"/>
                </a:lnTo>
                <a:lnTo>
                  <a:pt x="837803" y="869553"/>
                </a:lnTo>
                <a:lnTo>
                  <a:pt x="835819" y="872728"/>
                </a:lnTo>
                <a:lnTo>
                  <a:pt x="827881" y="991394"/>
                </a:lnTo>
                <a:lnTo>
                  <a:pt x="833835" y="962422"/>
                </a:lnTo>
                <a:lnTo>
                  <a:pt x="840185" y="934641"/>
                </a:lnTo>
                <a:lnTo>
                  <a:pt x="851297" y="885428"/>
                </a:lnTo>
                <a:lnTo>
                  <a:pt x="854869" y="866775"/>
                </a:lnTo>
                <a:lnTo>
                  <a:pt x="856060" y="859235"/>
                </a:lnTo>
                <a:lnTo>
                  <a:pt x="856853" y="853282"/>
                </a:lnTo>
                <a:lnTo>
                  <a:pt x="857647" y="848916"/>
                </a:lnTo>
                <a:lnTo>
                  <a:pt x="856853" y="846535"/>
                </a:lnTo>
                <a:lnTo>
                  <a:pt x="856457" y="846138"/>
                </a:lnTo>
                <a:lnTo>
                  <a:pt x="855663" y="846138"/>
                </a:lnTo>
                <a:close/>
                <a:moveTo>
                  <a:pt x="701278" y="569913"/>
                </a:moveTo>
                <a:lnTo>
                  <a:pt x="716360" y="569913"/>
                </a:lnTo>
                <a:lnTo>
                  <a:pt x="730647" y="570707"/>
                </a:lnTo>
                <a:lnTo>
                  <a:pt x="745331" y="572294"/>
                </a:lnTo>
                <a:lnTo>
                  <a:pt x="760016" y="574675"/>
                </a:lnTo>
                <a:lnTo>
                  <a:pt x="774700" y="577453"/>
                </a:lnTo>
                <a:lnTo>
                  <a:pt x="789781" y="581025"/>
                </a:lnTo>
                <a:lnTo>
                  <a:pt x="804466" y="584994"/>
                </a:lnTo>
                <a:lnTo>
                  <a:pt x="818753" y="589360"/>
                </a:lnTo>
                <a:lnTo>
                  <a:pt x="833041" y="594519"/>
                </a:lnTo>
                <a:lnTo>
                  <a:pt x="846932" y="599678"/>
                </a:lnTo>
                <a:lnTo>
                  <a:pt x="860822" y="605632"/>
                </a:lnTo>
                <a:lnTo>
                  <a:pt x="874316" y="611982"/>
                </a:lnTo>
                <a:lnTo>
                  <a:pt x="887810" y="618332"/>
                </a:lnTo>
                <a:lnTo>
                  <a:pt x="900510" y="625078"/>
                </a:lnTo>
                <a:lnTo>
                  <a:pt x="912813" y="632222"/>
                </a:lnTo>
                <a:lnTo>
                  <a:pt x="924719" y="639366"/>
                </a:lnTo>
                <a:lnTo>
                  <a:pt x="936228" y="646907"/>
                </a:lnTo>
                <a:lnTo>
                  <a:pt x="946944" y="654844"/>
                </a:lnTo>
                <a:lnTo>
                  <a:pt x="957263" y="662385"/>
                </a:lnTo>
                <a:lnTo>
                  <a:pt x="967185" y="669925"/>
                </a:lnTo>
                <a:lnTo>
                  <a:pt x="975916" y="677466"/>
                </a:lnTo>
                <a:lnTo>
                  <a:pt x="983853" y="685007"/>
                </a:lnTo>
                <a:lnTo>
                  <a:pt x="991394" y="692547"/>
                </a:lnTo>
                <a:lnTo>
                  <a:pt x="998141" y="700088"/>
                </a:lnTo>
                <a:lnTo>
                  <a:pt x="1003698" y="707232"/>
                </a:lnTo>
                <a:lnTo>
                  <a:pt x="1008857" y="714375"/>
                </a:lnTo>
                <a:lnTo>
                  <a:pt x="1012429" y="721122"/>
                </a:lnTo>
                <a:lnTo>
                  <a:pt x="1015604" y="727869"/>
                </a:lnTo>
                <a:lnTo>
                  <a:pt x="1017588" y="734219"/>
                </a:lnTo>
                <a:lnTo>
                  <a:pt x="1017985" y="737394"/>
                </a:lnTo>
                <a:lnTo>
                  <a:pt x="1018382" y="740172"/>
                </a:lnTo>
                <a:lnTo>
                  <a:pt x="1019176" y="749300"/>
                </a:lnTo>
                <a:lnTo>
                  <a:pt x="1020366" y="758032"/>
                </a:lnTo>
                <a:lnTo>
                  <a:pt x="1020763" y="767557"/>
                </a:lnTo>
                <a:lnTo>
                  <a:pt x="1020763" y="777478"/>
                </a:lnTo>
                <a:lnTo>
                  <a:pt x="1020366" y="787797"/>
                </a:lnTo>
                <a:lnTo>
                  <a:pt x="1019176" y="798513"/>
                </a:lnTo>
                <a:lnTo>
                  <a:pt x="1017985" y="809228"/>
                </a:lnTo>
                <a:lnTo>
                  <a:pt x="1016398" y="820341"/>
                </a:lnTo>
                <a:lnTo>
                  <a:pt x="1014810" y="832247"/>
                </a:lnTo>
                <a:lnTo>
                  <a:pt x="1012032" y="844153"/>
                </a:lnTo>
                <a:lnTo>
                  <a:pt x="1007269" y="867966"/>
                </a:lnTo>
                <a:lnTo>
                  <a:pt x="1000919" y="893366"/>
                </a:lnTo>
                <a:lnTo>
                  <a:pt x="993776" y="919163"/>
                </a:lnTo>
                <a:lnTo>
                  <a:pt x="985441" y="945754"/>
                </a:lnTo>
                <a:lnTo>
                  <a:pt x="977107" y="972741"/>
                </a:lnTo>
                <a:lnTo>
                  <a:pt x="967978" y="1000125"/>
                </a:lnTo>
                <a:lnTo>
                  <a:pt x="958057" y="1027510"/>
                </a:lnTo>
                <a:lnTo>
                  <a:pt x="937419" y="1083072"/>
                </a:lnTo>
                <a:lnTo>
                  <a:pt x="917178" y="1137444"/>
                </a:lnTo>
                <a:lnTo>
                  <a:pt x="892572" y="1213644"/>
                </a:lnTo>
                <a:lnTo>
                  <a:pt x="813991" y="1196579"/>
                </a:lnTo>
                <a:lnTo>
                  <a:pt x="809625" y="1257697"/>
                </a:lnTo>
                <a:lnTo>
                  <a:pt x="802481" y="1338263"/>
                </a:lnTo>
                <a:lnTo>
                  <a:pt x="796925" y="1400572"/>
                </a:lnTo>
                <a:lnTo>
                  <a:pt x="791369" y="1456929"/>
                </a:lnTo>
                <a:lnTo>
                  <a:pt x="790972" y="1462088"/>
                </a:lnTo>
                <a:lnTo>
                  <a:pt x="787797" y="1470819"/>
                </a:lnTo>
                <a:lnTo>
                  <a:pt x="784622" y="1479551"/>
                </a:lnTo>
                <a:lnTo>
                  <a:pt x="781050" y="1488282"/>
                </a:lnTo>
                <a:lnTo>
                  <a:pt x="777081" y="1497013"/>
                </a:lnTo>
                <a:lnTo>
                  <a:pt x="772319" y="1505347"/>
                </a:lnTo>
                <a:lnTo>
                  <a:pt x="767160" y="1513682"/>
                </a:lnTo>
                <a:lnTo>
                  <a:pt x="762000" y="1522413"/>
                </a:lnTo>
                <a:lnTo>
                  <a:pt x="756841" y="1530351"/>
                </a:lnTo>
                <a:lnTo>
                  <a:pt x="708819" y="2171701"/>
                </a:lnTo>
                <a:lnTo>
                  <a:pt x="579041" y="2171701"/>
                </a:lnTo>
                <a:lnTo>
                  <a:pt x="514350" y="1661716"/>
                </a:lnTo>
                <a:lnTo>
                  <a:pt x="506413" y="1662510"/>
                </a:lnTo>
                <a:lnTo>
                  <a:pt x="502047" y="1663304"/>
                </a:lnTo>
                <a:lnTo>
                  <a:pt x="497681" y="1663304"/>
                </a:lnTo>
                <a:lnTo>
                  <a:pt x="492522" y="1662510"/>
                </a:lnTo>
                <a:lnTo>
                  <a:pt x="486966" y="1662113"/>
                </a:lnTo>
                <a:lnTo>
                  <a:pt x="426244" y="2169717"/>
                </a:lnTo>
                <a:lnTo>
                  <a:pt x="291703" y="2171701"/>
                </a:lnTo>
                <a:lnTo>
                  <a:pt x="242888" y="1522016"/>
                </a:lnTo>
                <a:lnTo>
                  <a:pt x="232966" y="1507729"/>
                </a:lnTo>
                <a:lnTo>
                  <a:pt x="228997" y="1500188"/>
                </a:lnTo>
                <a:lnTo>
                  <a:pt x="224631" y="1492647"/>
                </a:lnTo>
                <a:lnTo>
                  <a:pt x="221059" y="1485504"/>
                </a:lnTo>
                <a:lnTo>
                  <a:pt x="217488" y="1477963"/>
                </a:lnTo>
                <a:lnTo>
                  <a:pt x="214313" y="1470422"/>
                </a:lnTo>
                <a:lnTo>
                  <a:pt x="211138" y="1462882"/>
                </a:lnTo>
                <a:lnTo>
                  <a:pt x="210741" y="1456929"/>
                </a:lnTo>
                <a:lnTo>
                  <a:pt x="203597" y="1384697"/>
                </a:lnTo>
                <a:lnTo>
                  <a:pt x="196453" y="1305719"/>
                </a:lnTo>
                <a:lnTo>
                  <a:pt x="188119" y="1205310"/>
                </a:lnTo>
                <a:lnTo>
                  <a:pt x="171450" y="1210072"/>
                </a:lnTo>
                <a:lnTo>
                  <a:pt x="154781" y="1214438"/>
                </a:lnTo>
                <a:lnTo>
                  <a:pt x="137319" y="1218010"/>
                </a:lnTo>
                <a:lnTo>
                  <a:pt x="128984" y="1219597"/>
                </a:lnTo>
                <a:lnTo>
                  <a:pt x="120650" y="1220391"/>
                </a:lnTo>
                <a:lnTo>
                  <a:pt x="112712" y="1221185"/>
                </a:lnTo>
                <a:lnTo>
                  <a:pt x="104378" y="1221582"/>
                </a:lnTo>
                <a:lnTo>
                  <a:pt x="96837" y="1221582"/>
                </a:lnTo>
                <a:lnTo>
                  <a:pt x="89694" y="1221185"/>
                </a:lnTo>
                <a:lnTo>
                  <a:pt x="82550" y="1220391"/>
                </a:lnTo>
                <a:lnTo>
                  <a:pt x="76200" y="1218804"/>
                </a:lnTo>
                <a:lnTo>
                  <a:pt x="69850" y="1216819"/>
                </a:lnTo>
                <a:lnTo>
                  <a:pt x="65087" y="1213644"/>
                </a:lnTo>
                <a:lnTo>
                  <a:pt x="55166" y="1162844"/>
                </a:lnTo>
                <a:lnTo>
                  <a:pt x="43656" y="1099741"/>
                </a:lnTo>
                <a:lnTo>
                  <a:pt x="32147" y="1029494"/>
                </a:lnTo>
                <a:lnTo>
                  <a:pt x="21034" y="957263"/>
                </a:lnTo>
                <a:lnTo>
                  <a:pt x="15875" y="922338"/>
                </a:lnTo>
                <a:lnTo>
                  <a:pt x="11509" y="888207"/>
                </a:lnTo>
                <a:lnTo>
                  <a:pt x="7144" y="856457"/>
                </a:lnTo>
                <a:lnTo>
                  <a:pt x="4366" y="827485"/>
                </a:lnTo>
                <a:lnTo>
                  <a:pt x="1587" y="801688"/>
                </a:lnTo>
                <a:lnTo>
                  <a:pt x="397" y="779860"/>
                </a:lnTo>
                <a:lnTo>
                  <a:pt x="0" y="770732"/>
                </a:lnTo>
                <a:lnTo>
                  <a:pt x="0" y="762794"/>
                </a:lnTo>
                <a:lnTo>
                  <a:pt x="397" y="756047"/>
                </a:lnTo>
                <a:lnTo>
                  <a:pt x="1191" y="750888"/>
                </a:lnTo>
                <a:lnTo>
                  <a:pt x="1587" y="745728"/>
                </a:lnTo>
                <a:lnTo>
                  <a:pt x="1984" y="740966"/>
                </a:lnTo>
                <a:lnTo>
                  <a:pt x="2778" y="736600"/>
                </a:lnTo>
                <a:lnTo>
                  <a:pt x="4366" y="731838"/>
                </a:lnTo>
                <a:lnTo>
                  <a:pt x="5556" y="727075"/>
                </a:lnTo>
                <a:lnTo>
                  <a:pt x="7144" y="722710"/>
                </a:lnTo>
                <a:lnTo>
                  <a:pt x="11509" y="713582"/>
                </a:lnTo>
                <a:lnTo>
                  <a:pt x="15875" y="705247"/>
                </a:lnTo>
                <a:lnTo>
                  <a:pt x="21828" y="697310"/>
                </a:lnTo>
                <a:lnTo>
                  <a:pt x="28575" y="689372"/>
                </a:lnTo>
                <a:lnTo>
                  <a:pt x="35719" y="681832"/>
                </a:lnTo>
                <a:lnTo>
                  <a:pt x="44053" y="673894"/>
                </a:lnTo>
                <a:lnTo>
                  <a:pt x="53181" y="666750"/>
                </a:lnTo>
                <a:lnTo>
                  <a:pt x="62309" y="660003"/>
                </a:lnTo>
                <a:lnTo>
                  <a:pt x="72628" y="653653"/>
                </a:lnTo>
                <a:lnTo>
                  <a:pt x="83344" y="647700"/>
                </a:lnTo>
                <a:lnTo>
                  <a:pt x="94853" y="641350"/>
                </a:lnTo>
                <a:lnTo>
                  <a:pt x="106759" y="635397"/>
                </a:lnTo>
                <a:lnTo>
                  <a:pt x="118666" y="629841"/>
                </a:lnTo>
                <a:lnTo>
                  <a:pt x="131366" y="624682"/>
                </a:lnTo>
                <a:lnTo>
                  <a:pt x="144463" y="619522"/>
                </a:lnTo>
                <a:lnTo>
                  <a:pt x="157956" y="614760"/>
                </a:lnTo>
                <a:lnTo>
                  <a:pt x="171847" y="609997"/>
                </a:lnTo>
                <a:lnTo>
                  <a:pt x="185738" y="605632"/>
                </a:lnTo>
                <a:lnTo>
                  <a:pt x="200025" y="601663"/>
                </a:lnTo>
                <a:lnTo>
                  <a:pt x="214709" y="597694"/>
                </a:lnTo>
                <a:lnTo>
                  <a:pt x="228997" y="594122"/>
                </a:lnTo>
                <a:lnTo>
                  <a:pt x="258366" y="587375"/>
                </a:lnTo>
                <a:lnTo>
                  <a:pt x="287734" y="581422"/>
                </a:lnTo>
                <a:lnTo>
                  <a:pt x="317500" y="576263"/>
                </a:lnTo>
                <a:lnTo>
                  <a:pt x="346075" y="571897"/>
                </a:lnTo>
                <a:lnTo>
                  <a:pt x="349647" y="571500"/>
                </a:lnTo>
                <a:lnTo>
                  <a:pt x="352822" y="571103"/>
                </a:lnTo>
                <a:lnTo>
                  <a:pt x="359569" y="571500"/>
                </a:lnTo>
                <a:lnTo>
                  <a:pt x="453628" y="918766"/>
                </a:lnTo>
                <a:lnTo>
                  <a:pt x="455216" y="904478"/>
                </a:lnTo>
                <a:lnTo>
                  <a:pt x="487760" y="666750"/>
                </a:lnTo>
                <a:lnTo>
                  <a:pt x="478631" y="643335"/>
                </a:lnTo>
                <a:lnTo>
                  <a:pt x="496491" y="612378"/>
                </a:lnTo>
                <a:lnTo>
                  <a:pt x="537766" y="611982"/>
                </a:lnTo>
                <a:lnTo>
                  <a:pt x="554831" y="643335"/>
                </a:lnTo>
                <a:lnTo>
                  <a:pt x="546894" y="671116"/>
                </a:lnTo>
                <a:lnTo>
                  <a:pt x="575866" y="922338"/>
                </a:lnTo>
                <a:lnTo>
                  <a:pt x="652463" y="582613"/>
                </a:lnTo>
                <a:lnTo>
                  <a:pt x="661591" y="578644"/>
                </a:lnTo>
                <a:lnTo>
                  <a:pt x="668338" y="575469"/>
                </a:lnTo>
                <a:lnTo>
                  <a:pt x="671910" y="572691"/>
                </a:lnTo>
                <a:lnTo>
                  <a:pt x="672703" y="572294"/>
                </a:lnTo>
                <a:lnTo>
                  <a:pt x="673100" y="571897"/>
                </a:lnTo>
                <a:lnTo>
                  <a:pt x="686991" y="570310"/>
                </a:lnTo>
                <a:lnTo>
                  <a:pt x="701278" y="569913"/>
                </a:lnTo>
                <a:close/>
                <a:moveTo>
                  <a:pt x="534014" y="0"/>
                </a:moveTo>
                <a:lnTo>
                  <a:pt x="549903" y="794"/>
                </a:lnTo>
                <a:lnTo>
                  <a:pt x="565395" y="1985"/>
                </a:lnTo>
                <a:lnTo>
                  <a:pt x="580886" y="3971"/>
                </a:lnTo>
                <a:lnTo>
                  <a:pt x="594789" y="7148"/>
                </a:lnTo>
                <a:lnTo>
                  <a:pt x="608692" y="10326"/>
                </a:lnTo>
                <a:lnTo>
                  <a:pt x="621800" y="14297"/>
                </a:lnTo>
                <a:lnTo>
                  <a:pt x="633717" y="19063"/>
                </a:lnTo>
                <a:lnTo>
                  <a:pt x="645236" y="23431"/>
                </a:lnTo>
                <a:lnTo>
                  <a:pt x="656756" y="28594"/>
                </a:lnTo>
                <a:lnTo>
                  <a:pt x="666686" y="33757"/>
                </a:lnTo>
                <a:lnTo>
                  <a:pt x="676617" y="38920"/>
                </a:lnTo>
                <a:lnTo>
                  <a:pt x="685356" y="44083"/>
                </a:lnTo>
                <a:lnTo>
                  <a:pt x="693300" y="49246"/>
                </a:lnTo>
                <a:lnTo>
                  <a:pt x="700847" y="54806"/>
                </a:lnTo>
                <a:lnTo>
                  <a:pt x="707600" y="59572"/>
                </a:lnTo>
                <a:lnTo>
                  <a:pt x="718722" y="68309"/>
                </a:lnTo>
                <a:lnTo>
                  <a:pt x="726667" y="75458"/>
                </a:lnTo>
                <a:lnTo>
                  <a:pt x="731830" y="80621"/>
                </a:lnTo>
                <a:lnTo>
                  <a:pt x="733419" y="82209"/>
                </a:lnTo>
                <a:lnTo>
                  <a:pt x="731433" y="86975"/>
                </a:lnTo>
                <a:lnTo>
                  <a:pt x="728255" y="92138"/>
                </a:lnTo>
                <a:lnTo>
                  <a:pt x="724681" y="98890"/>
                </a:lnTo>
                <a:lnTo>
                  <a:pt x="719119" y="107230"/>
                </a:lnTo>
                <a:lnTo>
                  <a:pt x="712764" y="115173"/>
                </a:lnTo>
                <a:lnTo>
                  <a:pt x="708792" y="119541"/>
                </a:lnTo>
                <a:lnTo>
                  <a:pt x="705217" y="123910"/>
                </a:lnTo>
                <a:lnTo>
                  <a:pt x="700450" y="128278"/>
                </a:lnTo>
                <a:lnTo>
                  <a:pt x="696081" y="131853"/>
                </a:lnTo>
                <a:lnTo>
                  <a:pt x="690917" y="136221"/>
                </a:lnTo>
                <a:lnTo>
                  <a:pt x="685356" y="139399"/>
                </a:lnTo>
                <a:lnTo>
                  <a:pt x="679794" y="142973"/>
                </a:lnTo>
                <a:lnTo>
                  <a:pt x="673439" y="146150"/>
                </a:lnTo>
                <a:lnTo>
                  <a:pt x="667083" y="148930"/>
                </a:lnTo>
                <a:lnTo>
                  <a:pt x="660331" y="150916"/>
                </a:lnTo>
                <a:lnTo>
                  <a:pt x="653181" y="152505"/>
                </a:lnTo>
                <a:lnTo>
                  <a:pt x="645633" y="154093"/>
                </a:lnTo>
                <a:lnTo>
                  <a:pt x="638086" y="154887"/>
                </a:lnTo>
                <a:lnTo>
                  <a:pt x="629745" y="154887"/>
                </a:lnTo>
                <a:lnTo>
                  <a:pt x="620608" y="154093"/>
                </a:lnTo>
                <a:lnTo>
                  <a:pt x="611870" y="152107"/>
                </a:lnTo>
                <a:lnTo>
                  <a:pt x="602734" y="150122"/>
                </a:lnTo>
                <a:lnTo>
                  <a:pt x="592406" y="146547"/>
                </a:lnTo>
                <a:lnTo>
                  <a:pt x="582475" y="142576"/>
                </a:lnTo>
                <a:lnTo>
                  <a:pt x="571750" y="137413"/>
                </a:lnTo>
                <a:lnTo>
                  <a:pt x="559436" y="131853"/>
                </a:lnTo>
                <a:lnTo>
                  <a:pt x="547123" y="126293"/>
                </a:lnTo>
                <a:lnTo>
                  <a:pt x="572545" y="138604"/>
                </a:lnTo>
                <a:lnTo>
                  <a:pt x="597570" y="150916"/>
                </a:lnTo>
                <a:lnTo>
                  <a:pt x="609884" y="156476"/>
                </a:lnTo>
                <a:lnTo>
                  <a:pt x="621800" y="162036"/>
                </a:lnTo>
                <a:lnTo>
                  <a:pt x="632922" y="166405"/>
                </a:lnTo>
                <a:lnTo>
                  <a:pt x="644045" y="170376"/>
                </a:lnTo>
                <a:lnTo>
                  <a:pt x="655167" y="173553"/>
                </a:lnTo>
                <a:lnTo>
                  <a:pt x="665097" y="176333"/>
                </a:lnTo>
                <a:lnTo>
                  <a:pt x="674631" y="177922"/>
                </a:lnTo>
                <a:lnTo>
                  <a:pt x="679397" y="178319"/>
                </a:lnTo>
                <a:lnTo>
                  <a:pt x="683767" y="178319"/>
                </a:lnTo>
                <a:lnTo>
                  <a:pt x="688136" y="178319"/>
                </a:lnTo>
                <a:lnTo>
                  <a:pt x="692506" y="177922"/>
                </a:lnTo>
                <a:lnTo>
                  <a:pt x="696875" y="177525"/>
                </a:lnTo>
                <a:lnTo>
                  <a:pt x="700450" y="176333"/>
                </a:lnTo>
                <a:lnTo>
                  <a:pt x="704422" y="175142"/>
                </a:lnTo>
                <a:lnTo>
                  <a:pt x="707997" y="173156"/>
                </a:lnTo>
                <a:lnTo>
                  <a:pt x="711572" y="171170"/>
                </a:lnTo>
                <a:lnTo>
                  <a:pt x="714353" y="168788"/>
                </a:lnTo>
                <a:lnTo>
                  <a:pt x="715544" y="177525"/>
                </a:lnTo>
                <a:lnTo>
                  <a:pt x="716736" y="185865"/>
                </a:lnTo>
                <a:lnTo>
                  <a:pt x="717133" y="202148"/>
                </a:lnTo>
                <a:lnTo>
                  <a:pt x="717133" y="217240"/>
                </a:lnTo>
                <a:lnTo>
                  <a:pt x="716339" y="231537"/>
                </a:lnTo>
                <a:lnTo>
                  <a:pt x="717531" y="230345"/>
                </a:lnTo>
                <a:lnTo>
                  <a:pt x="718722" y="229154"/>
                </a:lnTo>
                <a:lnTo>
                  <a:pt x="719914" y="227963"/>
                </a:lnTo>
                <a:lnTo>
                  <a:pt x="721503" y="227565"/>
                </a:lnTo>
                <a:lnTo>
                  <a:pt x="723489" y="227963"/>
                </a:lnTo>
                <a:lnTo>
                  <a:pt x="725078" y="229551"/>
                </a:lnTo>
                <a:lnTo>
                  <a:pt x="727064" y="231140"/>
                </a:lnTo>
                <a:lnTo>
                  <a:pt x="728255" y="233523"/>
                </a:lnTo>
                <a:lnTo>
                  <a:pt x="730242" y="236700"/>
                </a:lnTo>
                <a:lnTo>
                  <a:pt x="731830" y="240274"/>
                </a:lnTo>
                <a:lnTo>
                  <a:pt x="734214" y="249806"/>
                </a:lnTo>
                <a:lnTo>
                  <a:pt x="736597" y="260529"/>
                </a:lnTo>
                <a:lnTo>
                  <a:pt x="738186" y="272840"/>
                </a:lnTo>
                <a:lnTo>
                  <a:pt x="739378" y="286740"/>
                </a:lnTo>
                <a:lnTo>
                  <a:pt x="739775" y="301435"/>
                </a:lnTo>
                <a:lnTo>
                  <a:pt x="739378" y="316924"/>
                </a:lnTo>
                <a:lnTo>
                  <a:pt x="738186" y="330427"/>
                </a:lnTo>
                <a:lnTo>
                  <a:pt x="736597" y="342738"/>
                </a:lnTo>
                <a:lnTo>
                  <a:pt x="734214" y="353858"/>
                </a:lnTo>
                <a:lnTo>
                  <a:pt x="731830" y="362596"/>
                </a:lnTo>
                <a:lnTo>
                  <a:pt x="730242" y="366567"/>
                </a:lnTo>
                <a:lnTo>
                  <a:pt x="728255" y="369744"/>
                </a:lnTo>
                <a:lnTo>
                  <a:pt x="727064" y="372524"/>
                </a:lnTo>
                <a:lnTo>
                  <a:pt x="725078" y="374113"/>
                </a:lnTo>
                <a:lnTo>
                  <a:pt x="723489" y="374907"/>
                </a:lnTo>
                <a:lnTo>
                  <a:pt x="721503" y="375304"/>
                </a:lnTo>
                <a:lnTo>
                  <a:pt x="719517" y="374907"/>
                </a:lnTo>
                <a:lnTo>
                  <a:pt x="717928" y="373716"/>
                </a:lnTo>
                <a:lnTo>
                  <a:pt x="716339" y="372127"/>
                </a:lnTo>
                <a:lnTo>
                  <a:pt x="714353" y="368950"/>
                </a:lnTo>
                <a:lnTo>
                  <a:pt x="712764" y="365773"/>
                </a:lnTo>
                <a:lnTo>
                  <a:pt x="711175" y="361801"/>
                </a:lnTo>
                <a:lnTo>
                  <a:pt x="709983" y="357433"/>
                </a:lnTo>
                <a:lnTo>
                  <a:pt x="708394" y="352270"/>
                </a:lnTo>
                <a:lnTo>
                  <a:pt x="706806" y="364979"/>
                </a:lnTo>
                <a:lnTo>
                  <a:pt x="704819" y="377687"/>
                </a:lnTo>
                <a:lnTo>
                  <a:pt x="701642" y="389602"/>
                </a:lnTo>
                <a:lnTo>
                  <a:pt x="698861" y="401516"/>
                </a:lnTo>
                <a:lnTo>
                  <a:pt x="695683" y="413431"/>
                </a:lnTo>
                <a:lnTo>
                  <a:pt x="691314" y="424551"/>
                </a:lnTo>
                <a:lnTo>
                  <a:pt x="686944" y="435274"/>
                </a:lnTo>
                <a:lnTo>
                  <a:pt x="682575" y="445997"/>
                </a:lnTo>
                <a:lnTo>
                  <a:pt x="677411" y="456323"/>
                </a:lnTo>
                <a:lnTo>
                  <a:pt x="671850" y="466251"/>
                </a:lnTo>
                <a:lnTo>
                  <a:pt x="666289" y="475386"/>
                </a:lnTo>
                <a:lnTo>
                  <a:pt x="659933" y="484520"/>
                </a:lnTo>
                <a:lnTo>
                  <a:pt x="653975" y="493257"/>
                </a:lnTo>
                <a:lnTo>
                  <a:pt x="647222" y="501597"/>
                </a:lnTo>
                <a:lnTo>
                  <a:pt x="640867" y="509540"/>
                </a:lnTo>
                <a:lnTo>
                  <a:pt x="633717" y="517086"/>
                </a:lnTo>
                <a:lnTo>
                  <a:pt x="626964" y="524235"/>
                </a:lnTo>
                <a:lnTo>
                  <a:pt x="619417" y="530589"/>
                </a:lnTo>
                <a:lnTo>
                  <a:pt x="612267" y="536944"/>
                </a:lnTo>
                <a:lnTo>
                  <a:pt x="604720" y="542901"/>
                </a:lnTo>
                <a:lnTo>
                  <a:pt x="597570" y="548461"/>
                </a:lnTo>
                <a:lnTo>
                  <a:pt x="590022" y="553227"/>
                </a:lnTo>
                <a:lnTo>
                  <a:pt x="582078" y="557992"/>
                </a:lnTo>
                <a:lnTo>
                  <a:pt x="574531" y="561964"/>
                </a:lnTo>
                <a:lnTo>
                  <a:pt x="566984" y="565538"/>
                </a:lnTo>
                <a:lnTo>
                  <a:pt x="559039" y="568715"/>
                </a:lnTo>
                <a:lnTo>
                  <a:pt x="551492" y="571495"/>
                </a:lnTo>
                <a:lnTo>
                  <a:pt x="543945" y="573481"/>
                </a:lnTo>
                <a:lnTo>
                  <a:pt x="536398" y="575467"/>
                </a:lnTo>
                <a:lnTo>
                  <a:pt x="528850" y="576658"/>
                </a:lnTo>
                <a:lnTo>
                  <a:pt x="521700" y="577453"/>
                </a:lnTo>
                <a:lnTo>
                  <a:pt x="514550" y="577850"/>
                </a:lnTo>
                <a:lnTo>
                  <a:pt x="508989" y="577453"/>
                </a:lnTo>
                <a:lnTo>
                  <a:pt x="502634" y="576658"/>
                </a:lnTo>
                <a:lnTo>
                  <a:pt x="496278" y="575467"/>
                </a:lnTo>
                <a:lnTo>
                  <a:pt x="489923" y="573481"/>
                </a:lnTo>
                <a:lnTo>
                  <a:pt x="483170" y="571098"/>
                </a:lnTo>
                <a:lnTo>
                  <a:pt x="476417" y="568318"/>
                </a:lnTo>
                <a:lnTo>
                  <a:pt x="469267" y="565141"/>
                </a:lnTo>
                <a:lnTo>
                  <a:pt x="462514" y="561567"/>
                </a:lnTo>
                <a:lnTo>
                  <a:pt x="454967" y="557198"/>
                </a:lnTo>
                <a:lnTo>
                  <a:pt x="447817" y="552432"/>
                </a:lnTo>
                <a:lnTo>
                  <a:pt x="440667" y="547667"/>
                </a:lnTo>
                <a:lnTo>
                  <a:pt x="433120" y="542106"/>
                </a:lnTo>
                <a:lnTo>
                  <a:pt x="425970" y="536149"/>
                </a:lnTo>
                <a:lnTo>
                  <a:pt x="418423" y="529795"/>
                </a:lnTo>
                <a:lnTo>
                  <a:pt x="411273" y="523043"/>
                </a:lnTo>
                <a:lnTo>
                  <a:pt x="403726" y="515895"/>
                </a:lnTo>
                <a:lnTo>
                  <a:pt x="396576" y="508349"/>
                </a:lnTo>
                <a:lnTo>
                  <a:pt x="389426" y="500803"/>
                </a:lnTo>
                <a:lnTo>
                  <a:pt x="382276" y="492860"/>
                </a:lnTo>
                <a:lnTo>
                  <a:pt x="375523" y="483726"/>
                </a:lnTo>
                <a:lnTo>
                  <a:pt x="368770" y="475386"/>
                </a:lnTo>
                <a:lnTo>
                  <a:pt x="362415" y="466251"/>
                </a:lnTo>
                <a:lnTo>
                  <a:pt x="356059" y="456720"/>
                </a:lnTo>
                <a:lnTo>
                  <a:pt x="350498" y="447188"/>
                </a:lnTo>
                <a:lnTo>
                  <a:pt x="344937" y="436862"/>
                </a:lnTo>
                <a:lnTo>
                  <a:pt x="339376" y="426934"/>
                </a:lnTo>
                <a:lnTo>
                  <a:pt x="334212" y="416211"/>
                </a:lnTo>
                <a:lnTo>
                  <a:pt x="329048" y="405885"/>
                </a:lnTo>
                <a:lnTo>
                  <a:pt x="325076" y="394765"/>
                </a:lnTo>
                <a:lnTo>
                  <a:pt x="320706" y="383247"/>
                </a:lnTo>
                <a:lnTo>
                  <a:pt x="317529" y="372127"/>
                </a:lnTo>
                <a:lnTo>
                  <a:pt x="313954" y="360610"/>
                </a:lnTo>
                <a:lnTo>
                  <a:pt x="311570" y="368156"/>
                </a:lnTo>
                <a:lnTo>
                  <a:pt x="310379" y="371730"/>
                </a:lnTo>
                <a:lnTo>
                  <a:pt x="308392" y="374113"/>
                </a:lnTo>
                <a:lnTo>
                  <a:pt x="306804" y="376099"/>
                </a:lnTo>
                <a:lnTo>
                  <a:pt x="305612" y="378084"/>
                </a:lnTo>
                <a:lnTo>
                  <a:pt x="304023" y="378879"/>
                </a:lnTo>
                <a:lnTo>
                  <a:pt x="302037" y="379276"/>
                </a:lnTo>
                <a:lnTo>
                  <a:pt x="300051" y="378879"/>
                </a:lnTo>
                <a:lnTo>
                  <a:pt x="298462" y="377687"/>
                </a:lnTo>
                <a:lnTo>
                  <a:pt x="296873" y="375702"/>
                </a:lnTo>
                <a:lnTo>
                  <a:pt x="294887" y="373319"/>
                </a:lnTo>
                <a:lnTo>
                  <a:pt x="293298" y="370141"/>
                </a:lnTo>
                <a:lnTo>
                  <a:pt x="292106" y="366567"/>
                </a:lnTo>
                <a:lnTo>
                  <a:pt x="289326" y="357433"/>
                </a:lnTo>
                <a:lnTo>
                  <a:pt x="286942" y="346710"/>
                </a:lnTo>
                <a:lnTo>
                  <a:pt x="285354" y="334001"/>
                </a:lnTo>
                <a:lnTo>
                  <a:pt x="284559" y="320101"/>
                </a:lnTo>
                <a:lnTo>
                  <a:pt x="284162" y="305406"/>
                </a:lnTo>
                <a:lnTo>
                  <a:pt x="284559" y="290315"/>
                </a:lnTo>
                <a:lnTo>
                  <a:pt x="285354" y="276812"/>
                </a:lnTo>
                <a:lnTo>
                  <a:pt x="286942" y="264103"/>
                </a:lnTo>
                <a:lnTo>
                  <a:pt x="289326" y="252983"/>
                </a:lnTo>
                <a:lnTo>
                  <a:pt x="292106" y="244246"/>
                </a:lnTo>
                <a:lnTo>
                  <a:pt x="293298" y="240274"/>
                </a:lnTo>
                <a:lnTo>
                  <a:pt x="294887" y="237097"/>
                </a:lnTo>
                <a:lnTo>
                  <a:pt x="296873" y="234714"/>
                </a:lnTo>
                <a:lnTo>
                  <a:pt x="298462" y="232728"/>
                </a:lnTo>
                <a:lnTo>
                  <a:pt x="300051" y="231934"/>
                </a:lnTo>
                <a:lnTo>
                  <a:pt x="302037" y="231537"/>
                </a:lnTo>
                <a:lnTo>
                  <a:pt x="303229" y="231537"/>
                </a:lnTo>
                <a:lnTo>
                  <a:pt x="304420" y="232331"/>
                </a:lnTo>
                <a:lnTo>
                  <a:pt x="304817" y="222403"/>
                </a:lnTo>
                <a:lnTo>
                  <a:pt x="305215" y="212871"/>
                </a:lnTo>
                <a:lnTo>
                  <a:pt x="306406" y="204134"/>
                </a:lnTo>
                <a:lnTo>
                  <a:pt x="307598" y="196191"/>
                </a:lnTo>
                <a:lnTo>
                  <a:pt x="306804" y="185468"/>
                </a:lnTo>
                <a:lnTo>
                  <a:pt x="306406" y="175936"/>
                </a:lnTo>
                <a:lnTo>
                  <a:pt x="306406" y="166405"/>
                </a:lnTo>
                <a:lnTo>
                  <a:pt x="306804" y="158065"/>
                </a:lnTo>
                <a:lnTo>
                  <a:pt x="307598" y="150122"/>
                </a:lnTo>
                <a:lnTo>
                  <a:pt x="308790" y="142179"/>
                </a:lnTo>
                <a:lnTo>
                  <a:pt x="310379" y="135427"/>
                </a:lnTo>
                <a:lnTo>
                  <a:pt x="312365" y="128676"/>
                </a:lnTo>
                <a:lnTo>
                  <a:pt x="314748" y="122321"/>
                </a:lnTo>
                <a:lnTo>
                  <a:pt x="317529" y="116761"/>
                </a:lnTo>
                <a:lnTo>
                  <a:pt x="320309" y="111201"/>
                </a:lnTo>
                <a:lnTo>
                  <a:pt x="323884" y="106833"/>
                </a:lnTo>
                <a:lnTo>
                  <a:pt x="327062" y="102067"/>
                </a:lnTo>
                <a:lnTo>
                  <a:pt x="331431" y="98095"/>
                </a:lnTo>
                <a:lnTo>
                  <a:pt x="335404" y="94918"/>
                </a:lnTo>
                <a:lnTo>
                  <a:pt x="339773" y="91344"/>
                </a:lnTo>
                <a:lnTo>
                  <a:pt x="319912" y="91741"/>
                </a:lnTo>
                <a:lnTo>
                  <a:pt x="304420" y="92138"/>
                </a:lnTo>
                <a:lnTo>
                  <a:pt x="290915" y="93329"/>
                </a:lnTo>
                <a:lnTo>
                  <a:pt x="295284" y="90549"/>
                </a:lnTo>
                <a:lnTo>
                  <a:pt x="300051" y="88167"/>
                </a:lnTo>
                <a:lnTo>
                  <a:pt x="309981" y="82209"/>
                </a:lnTo>
                <a:lnTo>
                  <a:pt x="319117" y="75458"/>
                </a:lnTo>
                <a:lnTo>
                  <a:pt x="328651" y="68309"/>
                </a:lnTo>
                <a:lnTo>
                  <a:pt x="346923" y="54409"/>
                </a:lnTo>
                <a:lnTo>
                  <a:pt x="355265" y="48452"/>
                </a:lnTo>
                <a:lnTo>
                  <a:pt x="363606" y="43686"/>
                </a:lnTo>
                <a:lnTo>
                  <a:pt x="373934" y="38920"/>
                </a:lnTo>
                <a:lnTo>
                  <a:pt x="384659" y="33757"/>
                </a:lnTo>
                <a:lnTo>
                  <a:pt x="394589" y="28992"/>
                </a:lnTo>
                <a:lnTo>
                  <a:pt x="405314" y="24623"/>
                </a:lnTo>
                <a:lnTo>
                  <a:pt x="414848" y="21049"/>
                </a:lnTo>
                <a:lnTo>
                  <a:pt x="425176" y="17474"/>
                </a:lnTo>
                <a:lnTo>
                  <a:pt x="434709" y="14694"/>
                </a:lnTo>
                <a:lnTo>
                  <a:pt x="444242" y="11914"/>
                </a:lnTo>
                <a:lnTo>
                  <a:pt x="454173" y="9134"/>
                </a:lnTo>
                <a:lnTo>
                  <a:pt x="463309" y="7148"/>
                </a:lnTo>
                <a:lnTo>
                  <a:pt x="472842" y="5560"/>
                </a:lnTo>
                <a:lnTo>
                  <a:pt x="481978" y="3574"/>
                </a:lnTo>
                <a:lnTo>
                  <a:pt x="491114" y="2383"/>
                </a:lnTo>
                <a:lnTo>
                  <a:pt x="500250" y="1588"/>
                </a:lnTo>
                <a:lnTo>
                  <a:pt x="517331" y="397"/>
                </a:lnTo>
                <a:lnTo>
                  <a:pt x="534014" y="0"/>
                </a:lnTo>
                <a:close/>
              </a:path>
            </a:pathLst>
          </a:custGeom>
          <a:solidFill>
            <a:srgbClr val="EA610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191344" y="92845"/>
            <a:ext cx="4392488" cy="613803"/>
            <a:chOff x="1271464" y="2420888"/>
            <a:chExt cx="4392488" cy="613803"/>
          </a:xfrm>
        </p:grpSpPr>
        <p:sp>
          <p:nvSpPr>
            <p:cNvPr id="8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   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初识管理会计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37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5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5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5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50"/>
                            </p:stCondLst>
                            <p:childTnLst>
                              <p:par>
                                <p:cTn id="9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2" grpId="0"/>
      <p:bldP spid="53" grpId="0"/>
      <p:bldP spid="54" grpId="0"/>
      <p:bldP spid="55" grpId="0"/>
      <p:bldP spid="56" grpId="0"/>
      <p:bldP spid="57" grpId="0"/>
      <p:bldP spid="59" grpId="0"/>
      <p:bldP spid="61" grpId="0"/>
      <p:bldP spid="63" grpId="0"/>
      <p:bldP spid="77" grpId="0" animBg="1"/>
      <p:bldP spid="78" grpId="0" animBg="1"/>
      <p:bldP spid="79" grpId="0" animBg="1"/>
      <p:bldP spid="8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组合 9"/>
          <p:cNvGrpSpPr>
            <a:grpSpLocks/>
          </p:cNvGrpSpPr>
          <p:nvPr/>
        </p:nvGrpSpPr>
        <p:grpSpPr bwMode="auto">
          <a:xfrm>
            <a:off x="-107462" y="836712"/>
            <a:ext cx="6701694" cy="822325"/>
            <a:chOff x="11113" y="950913"/>
            <a:chExt cx="5445943" cy="822325"/>
          </a:xfrm>
        </p:grpSpPr>
        <p:pic>
          <p:nvPicPr>
            <p:cNvPr id="15443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444" name="Text Box 4"/>
            <p:cNvSpPr txBox="1">
              <a:spLocks noChangeArrowheads="1"/>
            </p:cNvSpPr>
            <p:nvPr/>
          </p:nvSpPr>
          <p:spPr bwMode="auto">
            <a:xfrm>
              <a:off x="240206" y="1124744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三、明确管理会计的特点 </a:t>
              </a:r>
            </a:p>
          </p:txBody>
        </p:sp>
      </p:grpSp>
      <p:sp>
        <p:nvSpPr>
          <p:cNvPr id="133" name="TextBox 30"/>
          <p:cNvSpPr>
            <a:spLocks noChangeArrowheads="1"/>
          </p:cNvSpPr>
          <p:nvPr/>
        </p:nvSpPr>
        <p:spPr bwMode="auto">
          <a:xfrm>
            <a:off x="6909370" y="1026170"/>
            <a:ext cx="10080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000" b="1" dirty="0">
                <a:solidFill>
                  <a:schemeClr val="bg1"/>
                </a:solidFill>
                <a:latin typeface="Candara" pitchFamily="34" charset="0"/>
                <a:ea typeface="微软雅黑" pitchFamily="34" charset="-122"/>
                <a:sym typeface="Calibri" pitchFamily="34" charset="0"/>
              </a:rPr>
              <a:t>TEXT</a:t>
            </a:r>
            <a:endParaRPr lang="en-US" sz="2400" b="1" dirty="0">
              <a:solidFill>
                <a:schemeClr val="bg1"/>
              </a:solidFill>
              <a:latin typeface="Candara" pitchFamily="34" charset="0"/>
              <a:ea typeface="微软雅黑" pitchFamily="34" charset="-122"/>
              <a:sym typeface="Calibri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47728" y="2060848"/>
            <a:ext cx="5602184" cy="4248471"/>
            <a:chOff x="3647728" y="2060848"/>
            <a:chExt cx="5602184" cy="4248471"/>
          </a:xfrm>
        </p:grpSpPr>
        <p:sp>
          <p:nvSpPr>
            <p:cNvPr id="87" name="直接连接符 1"/>
            <p:cNvSpPr>
              <a:spLocks noChangeShapeType="1"/>
            </p:cNvSpPr>
            <p:nvPr/>
          </p:nvSpPr>
          <p:spPr bwMode="auto">
            <a:xfrm flipH="1">
              <a:off x="6457452" y="2060848"/>
              <a:ext cx="19844" cy="4248471"/>
            </a:xfrm>
            <a:prstGeom prst="line">
              <a:avLst/>
            </a:prstGeom>
            <a:noFill/>
            <a:ln w="28575" cap="flat" cmpd="sng">
              <a:solidFill>
                <a:schemeClr val="accent1">
                  <a:lumMod val="75000"/>
                </a:schemeClr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椭圆 5"/>
            <p:cNvSpPr>
              <a:spLocks noChangeArrowheads="1"/>
            </p:cNvSpPr>
            <p:nvPr/>
          </p:nvSpPr>
          <p:spPr bwMode="auto">
            <a:xfrm>
              <a:off x="6384429" y="5795144"/>
              <a:ext cx="144462" cy="144462"/>
            </a:xfrm>
            <a:prstGeom prst="ellipse">
              <a:avLst/>
            </a:prstGeom>
            <a:gradFill rotWithShape="1">
              <a:gsLst>
                <a:gs pos="41000">
                  <a:schemeClr val="accent1">
                    <a:lumMod val="60000"/>
                    <a:lumOff val="40000"/>
                  </a:schemeClr>
                </a:gs>
                <a:gs pos="100000">
                  <a:srgbClr val="FFCE33"/>
                </a:gs>
                <a:gs pos="100000">
                  <a:srgbClr val="FFCE33"/>
                </a:gs>
              </a:gsLst>
              <a:path path="rect">
                <a:fillToRect l="50000" t="50000" r="50000" b="50000"/>
              </a:path>
            </a:gradFill>
            <a:ln w="28575" cap="flat" cmpd="sng">
              <a:solidFill>
                <a:srgbClr val="A47D0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5" name="等腰三角形 11"/>
            <p:cNvSpPr>
              <a:spLocks noChangeArrowheads="1"/>
            </p:cNvSpPr>
            <p:nvPr/>
          </p:nvSpPr>
          <p:spPr bwMode="auto">
            <a:xfrm rot="16200000" flipH="1">
              <a:off x="6543184" y="2429756"/>
              <a:ext cx="287337" cy="314325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accent1">
                  <a:lumMod val="60000"/>
                  <a:lumOff val="4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8" name="TextBox 32"/>
            <p:cNvSpPr>
              <a:spLocks noChangeArrowheads="1"/>
            </p:cNvSpPr>
            <p:nvPr/>
          </p:nvSpPr>
          <p:spPr bwMode="auto">
            <a:xfrm>
              <a:off x="6852741" y="2932881"/>
              <a:ext cx="1008063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2800" b="1">
                  <a:solidFill>
                    <a:schemeClr val="bg1"/>
                  </a:solidFill>
                  <a:latin typeface="Candara" pitchFamily="34" charset="0"/>
                  <a:ea typeface="微软雅黑" pitchFamily="34" charset="-122"/>
                  <a:sym typeface="Calibri" pitchFamily="34" charset="0"/>
                </a:rPr>
                <a:t>2011</a:t>
              </a:r>
              <a:endParaRPr lang="en-US" sz="3200" b="1">
                <a:solidFill>
                  <a:schemeClr val="bg1"/>
                </a:solidFill>
                <a:latin typeface="Candara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40" name="TextBox 34"/>
            <p:cNvSpPr>
              <a:spLocks noChangeArrowheads="1"/>
            </p:cNvSpPr>
            <p:nvPr/>
          </p:nvSpPr>
          <p:spPr bwMode="auto">
            <a:xfrm>
              <a:off x="3863752" y="2348880"/>
              <a:ext cx="20139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ea typeface="微软雅黑" pitchFamily="34" charset="-122"/>
                  <a:sym typeface="Arial" pitchFamily="34" charset="0"/>
                </a:rPr>
                <a:t>职能目标</a:t>
              </a:r>
            </a:p>
          </p:txBody>
        </p:sp>
        <p:sp>
          <p:nvSpPr>
            <p:cNvPr id="150" name="等腰三角形 6"/>
            <p:cNvSpPr>
              <a:spLocks noChangeArrowheads="1"/>
            </p:cNvSpPr>
            <p:nvPr/>
          </p:nvSpPr>
          <p:spPr bwMode="auto">
            <a:xfrm rot="5400000">
              <a:off x="6067159" y="5719762"/>
              <a:ext cx="287337" cy="314325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51" name="圆角矩形 7"/>
            <p:cNvSpPr>
              <a:spLocks noChangeArrowheads="1"/>
            </p:cNvSpPr>
            <p:nvPr/>
          </p:nvSpPr>
          <p:spPr bwMode="auto">
            <a:xfrm>
              <a:off x="3647728" y="5517232"/>
              <a:ext cx="2376338" cy="667930"/>
            </a:xfrm>
            <a:prstGeom prst="roundRect">
              <a:avLst>
                <a:gd name="adj" fmla="val 537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52" name="TextBox 34"/>
            <p:cNvSpPr>
              <a:spLocks noChangeArrowheads="1"/>
            </p:cNvSpPr>
            <p:nvPr/>
          </p:nvSpPr>
          <p:spPr bwMode="auto">
            <a:xfrm>
              <a:off x="3863752" y="5661248"/>
              <a:ext cx="20139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ea typeface="微软雅黑" pitchFamily="34" charset="-122"/>
                  <a:sym typeface="Arial" pitchFamily="34" charset="0"/>
                </a:rPr>
                <a:t>核算原则</a:t>
              </a:r>
            </a:p>
          </p:txBody>
        </p:sp>
        <p:sp>
          <p:nvSpPr>
            <p:cNvPr id="156" name="椭圆 5"/>
            <p:cNvSpPr>
              <a:spLocks noChangeArrowheads="1"/>
            </p:cNvSpPr>
            <p:nvPr/>
          </p:nvSpPr>
          <p:spPr bwMode="auto">
            <a:xfrm>
              <a:off x="6380240" y="3579928"/>
              <a:ext cx="144462" cy="144462"/>
            </a:xfrm>
            <a:prstGeom prst="ellipse">
              <a:avLst/>
            </a:prstGeom>
            <a:gradFill rotWithShape="1">
              <a:gsLst>
                <a:gs pos="41000">
                  <a:schemeClr val="accent1">
                    <a:lumMod val="60000"/>
                    <a:lumOff val="40000"/>
                  </a:schemeClr>
                </a:gs>
                <a:gs pos="100000">
                  <a:srgbClr val="FFCE33"/>
                </a:gs>
                <a:gs pos="100000">
                  <a:srgbClr val="FFCE33"/>
                </a:gs>
              </a:gsLst>
              <a:path path="rect">
                <a:fillToRect l="50000" t="50000" r="50000" b="50000"/>
              </a:path>
            </a:gradFill>
            <a:ln w="28575" cap="flat" cmpd="sng">
              <a:solidFill>
                <a:srgbClr val="A47D0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7" name="椭圆 5"/>
            <p:cNvSpPr>
              <a:spLocks noChangeArrowheads="1"/>
            </p:cNvSpPr>
            <p:nvPr/>
          </p:nvSpPr>
          <p:spPr bwMode="auto">
            <a:xfrm>
              <a:off x="6370718" y="4657325"/>
              <a:ext cx="144462" cy="144462"/>
            </a:xfrm>
            <a:prstGeom prst="ellipse">
              <a:avLst/>
            </a:prstGeom>
            <a:gradFill rotWithShape="1">
              <a:gsLst>
                <a:gs pos="41000">
                  <a:schemeClr val="accent1">
                    <a:lumMod val="60000"/>
                    <a:lumOff val="40000"/>
                  </a:schemeClr>
                </a:gs>
                <a:gs pos="100000">
                  <a:srgbClr val="FFCE33"/>
                </a:gs>
                <a:gs pos="100000">
                  <a:srgbClr val="FFCE33"/>
                </a:gs>
              </a:gsLst>
              <a:path path="rect">
                <a:fillToRect l="50000" t="50000" r="50000" b="50000"/>
              </a:path>
            </a:gradFill>
            <a:ln w="28575" cap="flat" cmpd="sng">
              <a:solidFill>
                <a:srgbClr val="A47D0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8" name="椭圆 5"/>
            <p:cNvSpPr>
              <a:spLocks noChangeArrowheads="1"/>
            </p:cNvSpPr>
            <p:nvPr/>
          </p:nvSpPr>
          <p:spPr bwMode="auto">
            <a:xfrm>
              <a:off x="6380240" y="2494191"/>
              <a:ext cx="144462" cy="144462"/>
            </a:xfrm>
            <a:prstGeom prst="ellipse">
              <a:avLst/>
            </a:prstGeom>
            <a:gradFill rotWithShape="1">
              <a:gsLst>
                <a:gs pos="41000">
                  <a:schemeClr val="accent1">
                    <a:lumMod val="60000"/>
                    <a:lumOff val="40000"/>
                  </a:schemeClr>
                </a:gs>
                <a:gs pos="100000">
                  <a:srgbClr val="FFCE33"/>
                </a:gs>
                <a:gs pos="100000">
                  <a:srgbClr val="FFCE33"/>
                </a:gs>
              </a:gsLst>
              <a:path path="rect">
                <a:fillToRect l="50000" t="50000" r="50000" b="50000"/>
              </a:path>
            </a:gradFill>
            <a:ln w="28575" cap="flat" cmpd="sng">
              <a:solidFill>
                <a:srgbClr val="A47D0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9" name="等腰三角形 11"/>
            <p:cNvSpPr>
              <a:spLocks noChangeArrowheads="1"/>
            </p:cNvSpPr>
            <p:nvPr/>
          </p:nvSpPr>
          <p:spPr bwMode="auto">
            <a:xfrm rot="16200000" flipH="1">
              <a:off x="6535823" y="3512265"/>
              <a:ext cx="287337" cy="314325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accent1">
                  <a:lumMod val="60000"/>
                  <a:lumOff val="4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60" name="等腰三角形 11"/>
            <p:cNvSpPr>
              <a:spLocks noChangeArrowheads="1"/>
            </p:cNvSpPr>
            <p:nvPr/>
          </p:nvSpPr>
          <p:spPr bwMode="auto">
            <a:xfrm rot="16200000" flipH="1">
              <a:off x="6528674" y="4577615"/>
              <a:ext cx="287337" cy="314325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accent1">
                  <a:lumMod val="60000"/>
                  <a:lumOff val="4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61" name="等腰三角形 11"/>
            <p:cNvSpPr>
              <a:spLocks noChangeArrowheads="1"/>
            </p:cNvSpPr>
            <p:nvPr/>
          </p:nvSpPr>
          <p:spPr bwMode="auto">
            <a:xfrm rot="16200000" flipH="1">
              <a:off x="6551910" y="5719761"/>
              <a:ext cx="287337" cy="314325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accent1">
                  <a:lumMod val="60000"/>
                  <a:lumOff val="4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62" name="等腰三角形 6"/>
            <p:cNvSpPr>
              <a:spLocks noChangeArrowheads="1"/>
            </p:cNvSpPr>
            <p:nvPr/>
          </p:nvSpPr>
          <p:spPr bwMode="auto">
            <a:xfrm rot="5400000">
              <a:off x="6089548" y="2421908"/>
              <a:ext cx="287337" cy="314325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63" name="圆角矩形 7"/>
            <p:cNvSpPr>
              <a:spLocks noChangeArrowheads="1"/>
            </p:cNvSpPr>
            <p:nvPr/>
          </p:nvSpPr>
          <p:spPr bwMode="auto">
            <a:xfrm>
              <a:off x="3670117" y="2212670"/>
              <a:ext cx="2376338" cy="667930"/>
            </a:xfrm>
            <a:prstGeom prst="roundRect">
              <a:avLst>
                <a:gd name="adj" fmla="val 537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64" name="TextBox 34"/>
            <p:cNvSpPr>
              <a:spLocks noChangeArrowheads="1"/>
            </p:cNvSpPr>
            <p:nvPr/>
          </p:nvSpPr>
          <p:spPr bwMode="auto">
            <a:xfrm>
              <a:off x="3886141" y="2356686"/>
              <a:ext cx="20139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ea typeface="微软雅黑" pitchFamily="34" charset="-122"/>
                  <a:sym typeface="Arial" pitchFamily="34" charset="0"/>
                </a:rPr>
                <a:t>职能目标</a:t>
              </a:r>
            </a:p>
          </p:txBody>
        </p:sp>
        <p:sp>
          <p:nvSpPr>
            <p:cNvPr id="165" name="圆角矩形 7"/>
            <p:cNvSpPr>
              <a:spLocks noChangeArrowheads="1"/>
            </p:cNvSpPr>
            <p:nvPr/>
          </p:nvSpPr>
          <p:spPr bwMode="auto">
            <a:xfrm>
              <a:off x="6852742" y="2235646"/>
              <a:ext cx="2376338" cy="667930"/>
            </a:xfrm>
            <a:prstGeom prst="roundRect">
              <a:avLst>
                <a:gd name="adj" fmla="val 537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66" name="TextBox 34"/>
            <p:cNvSpPr>
              <a:spLocks noChangeArrowheads="1"/>
            </p:cNvSpPr>
            <p:nvPr/>
          </p:nvSpPr>
          <p:spPr bwMode="auto">
            <a:xfrm>
              <a:off x="7033931" y="2379015"/>
              <a:ext cx="20139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ea typeface="微软雅黑" pitchFamily="34" charset="-122"/>
                  <a:sym typeface="Arial" pitchFamily="34" charset="0"/>
                </a:rPr>
                <a:t>报告期间</a:t>
              </a:r>
            </a:p>
          </p:txBody>
        </p:sp>
        <p:sp>
          <p:nvSpPr>
            <p:cNvPr id="167" name="TextBox 34"/>
            <p:cNvSpPr>
              <a:spLocks noChangeArrowheads="1"/>
            </p:cNvSpPr>
            <p:nvPr/>
          </p:nvSpPr>
          <p:spPr bwMode="auto">
            <a:xfrm>
              <a:off x="3841363" y="3458830"/>
              <a:ext cx="20139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ea typeface="微软雅黑" pitchFamily="34" charset="-122"/>
                  <a:sym typeface="Arial" pitchFamily="34" charset="0"/>
                </a:rPr>
                <a:t>职能目标</a:t>
              </a:r>
            </a:p>
          </p:txBody>
        </p:sp>
        <p:sp>
          <p:nvSpPr>
            <p:cNvPr id="168" name="等腰三角形 6"/>
            <p:cNvSpPr>
              <a:spLocks noChangeArrowheads="1"/>
            </p:cNvSpPr>
            <p:nvPr/>
          </p:nvSpPr>
          <p:spPr bwMode="auto">
            <a:xfrm rot="5400000">
              <a:off x="6067159" y="3531858"/>
              <a:ext cx="287337" cy="314325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69" name="圆角矩形 7"/>
            <p:cNvSpPr>
              <a:spLocks noChangeArrowheads="1"/>
            </p:cNvSpPr>
            <p:nvPr/>
          </p:nvSpPr>
          <p:spPr bwMode="auto">
            <a:xfrm>
              <a:off x="3647728" y="3322620"/>
              <a:ext cx="2376338" cy="667930"/>
            </a:xfrm>
            <a:prstGeom prst="roundRect">
              <a:avLst>
                <a:gd name="adj" fmla="val 537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70" name="TextBox 34"/>
            <p:cNvSpPr>
              <a:spLocks noChangeArrowheads="1"/>
            </p:cNvSpPr>
            <p:nvPr/>
          </p:nvSpPr>
          <p:spPr bwMode="auto">
            <a:xfrm>
              <a:off x="3863752" y="3466636"/>
              <a:ext cx="20139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ea typeface="微软雅黑" pitchFamily="34" charset="-122"/>
                  <a:sym typeface="Arial" pitchFamily="34" charset="0"/>
                </a:rPr>
                <a:t>服务对象</a:t>
              </a:r>
            </a:p>
          </p:txBody>
        </p:sp>
        <p:sp>
          <p:nvSpPr>
            <p:cNvPr id="171" name="TextBox 34"/>
            <p:cNvSpPr>
              <a:spLocks noChangeArrowheads="1"/>
            </p:cNvSpPr>
            <p:nvPr/>
          </p:nvSpPr>
          <p:spPr bwMode="auto">
            <a:xfrm>
              <a:off x="3863752" y="4510932"/>
              <a:ext cx="20139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ea typeface="微软雅黑" pitchFamily="34" charset="-122"/>
                  <a:sym typeface="Arial" pitchFamily="34" charset="0"/>
                </a:rPr>
                <a:t>职能目标</a:t>
              </a:r>
            </a:p>
          </p:txBody>
        </p:sp>
        <p:sp>
          <p:nvSpPr>
            <p:cNvPr id="172" name="等腰三角形 6"/>
            <p:cNvSpPr>
              <a:spLocks noChangeArrowheads="1"/>
            </p:cNvSpPr>
            <p:nvPr/>
          </p:nvSpPr>
          <p:spPr bwMode="auto">
            <a:xfrm rot="5400000">
              <a:off x="6089548" y="4583960"/>
              <a:ext cx="287337" cy="314325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73" name="圆角矩形 7"/>
            <p:cNvSpPr>
              <a:spLocks noChangeArrowheads="1"/>
            </p:cNvSpPr>
            <p:nvPr/>
          </p:nvSpPr>
          <p:spPr bwMode="auto">
            <a:xfrm>
              <a:off x="3670117" y="4374722"/>
              <a:ext cx="2376338" cy="667930"/>
            </a:xfrm>
            <a:prstGeom prst="roundRect">
              <a:avLst>
                <a:gd name="adj" fmla="val 537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74" name="TextBox 34"/>
            <p:cNvSpPr>
              <a:spLocks noChangeArrowheads="1"/>
            </p:cNvSpPr>
            <p:nvPr/>
          </p:nvSpPr>
          <p:spPr bwMode="auto">
            <a:xfrm>
              <a:off x="3886141" y="4518738"/>
              <a:ext cx="20139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ea typeface="微软雅黑" pitchFamily="34" charset="-122"/>
                  <a:sym typeface="Arial" pitchFamily="34" charset="0"/>
                </a:rPr>
                <a:t>作用时效</a:t>
              </a:r>
            </a:p>
          </p:txBody>
        </p:sp>
        <p:sp>
          <p:nvSpPr>
            <p:cNvPr id="176" name="圆角矩形 7"/>
            <p:cNvSpPr>
              <a:spLocks noChangeArrowheads="1"/>
            </p:cNvSpPr>
            <p:nvPr/>
          </p:nvSpPr>
          <p:spPr bwMode="auto">
            <a:xfrm>
              <a:off x="6873574" y="5517232"/>
              <a:ext cx="2376338" cy="667930"/>
            </a:xfrm>
            <a:prstGeom prst="roundRect">
              <a:avLst>
                <a:gd name="adj" fmla="val 537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77" name="TextBox 34"/>
            <p:cNvSpPr>
              <a:spLocks noChangeArrowheads="1"/>
            </p:cNvSpPr>
            <p:nvPr/>
          </p:nvSpPr>
          <p:spPr bwMode="auto">
            <a:xfrm>
              <a:off x="7069277" y="5660601"/>
              <a:ext cx="20139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ea typeface="微软雅黑" pitchFamily="34" charset="-122"/>
                  <a:sym typeface="Arial" pitchFamily="34" charset="0"/>
                </a:rPr>
                <a:t>信息精确程度</a:t>
              </a:r>
            </a:p>
          </p:txBody>
        </p:sp>
        <p:sp>
          <p:nvSpPr>
            <p:cNvPr id="178" name="圆角矩形 7"/>
            <p:cNvSpPr>
              <a:spLocks noChangeArrowheads="1"/>
            </p:cNvSpPr>
            <p:nvPr/>
          </p:nvSpPr>
          <p:spPr bwMode="auto">
            <a:xfrm>
              <a:off x="6844472" y="4417254"/>
              <a:ext cx="2376338" cy="667930"/>
            </a:xfrm>
            <a:prstGeom prst="roundRect">
              <a:avLst>
                <a:gd name="adj" fmla="val 537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79" name="TextBox 34"/>
            <p:cNvSpPr>
              <a:spLocks noChangeArrowheads="1"/>
            </p:cNvSpPr>
            <p:nvPr/>
          </p:nvSpPr>
          <p:spPr bwMode="auto">
            <a:xfrm>
              <a:off x="6997269" y="4560623"/>
              <a:ext cx="20139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ea typeface="微软雅黑" pitchFamily="34" charset="-122"/>
                  <a:sym typeface="Arial" pitchFamily="34" charset="0"/>
                </a:rPr>
                <a:t>运用的方法</a:t>
              </a:r>
            </a:p>
          </p:txBody>
        </p:sp>
        <p:sp>
          <p:nvSpPr>
            <p:cNvPr id="180" name="圆角矩形 7"/>
            <p:cNvSpPr>
              <a:spLocks noChangeArrowheads="1"/>
            </p:cNvSpPr>
            <p:nvPr/>
          </p:nvSpPr>
          <p:spPr bwMode="auto">
            <a:xfrm>
              <a:off x="6859622" y="3337134"/>
              <a:ext cx="2376338" cy="667930"/>
            </a:xfrm>
            <a:prstGeom prst="roundRect">
              <a:avLst>
                <a:gd name="adj" fmla="val 537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>
              <a:solidFill>
                <a:schemeClr val="tx2">
                  <a:lumMod val="40000"/>
                  <a:lumOff val="60000"/>
                </a:schemeClr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FE8CC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81" name="TextBox 34"/>
            <p:cNvSpPr>
              <a:spLocks noChangeArrowheads="1"/>
            </p:cNvSpPr>
            <p:nvPr/>
          </p:nvSpPr>
          <p:spPr bwMode="auto">
            <a:xfrm>
              <a:off x="6997269" y="3480503"/>
              <a:ext cx="20139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ea typeface="微软雅黑" pitchFamily="34" charset="-122"/>
                  <a:sym typeface="Arial" pitchFamily="34" charset="0"/>
                </a:rPr>
                <a:t>工作对象</a:t>
              </a:r>
              <a:endParaRPr lang="zh-CN" altLang="en-US" sz="2000" dirty="0"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84" name="组合 183"/>
          <p:cNvGrpSpPr/>
          <p:nvPr/>
        </p:nvGrpSpPr>
        <p:grpSpPr>
          <a:xfrm rot="10800000">
            <a:off x="1343473" y="3239743"/>
            <a:ext cx="1393038" cy="180988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6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7" name="Oval 26"/>
          <p:cNvSpPr>
            <a:spLocks noChangeAspect="1"/>
          </p:cNvSpPr>
          <p:nvPr/>
        </p:nvSpPr>
        <p:spPr>
          <a:xfrm>
            <a:off x="1770027" y="5049240"/>
            <a:ext cx="539930" cy="540000"/>
          </a:xfrm>
          <a:prstGeom prst="ellipse">
            <a:avLst/>
          </a:prstGeom>
          <a:solidFill>
            <a:srgbClr val="EA6103"/>
          </a:solidFill>
          <a:ln w="38100">
            <a:noFill/>
          </a:ln>
          <a:effectLst>
            <a:outerShdw blurRad="190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8" name="矩形 72"/>
          <p:cNvSpPr>
            <a:spLocks noChangeArrowheads="1"/>
          </p:cNvSpPr>
          <p:nvPr/>
        </p:nvSpPr>
        <p:spPr bwMode="auto">
          <a:xfrm>
            <a:off x="1631408" y="3462040"/>
            <a:ext cx="803407" cy="83098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algn="ctr" defTabSz="912813"/>
            <a:r>
              <a:rPr lang="zh-CN" altLang="en-US" sz="2400" b="1" dirty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黑体" pitchFamily="2" charset="-122"/>
                <a:ea typeface="黑体" pitchFamily="2" charset="-122"/>
              </a:rPr>
              <a:t>两者</a:t>
            </a:r>
            <a:endParaRPr lang="en-US" altLang="zh-CN" sz="2400" b="1" dirty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黑体" pitchFamily="2" charset="-122"/>
              <a:ea typeface="黑体" pitchFamily="2" charset="-122"/>
            </a:endParaRPr>
          </a:p>
          <a:p>
            <a:pPr algn="ctr" defTabSz="912813"/>
            <a:r>
              <a:rPr lang="zh-CN" altLang="en-US" sz="2400" b="1" dirty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黑体" pitchFamily="2" charset="-122"/>
                <a:ea typeface="黑体" pitchFamily="2" charset="-122"/>
              </a:rPr>
              <a:t>区别</a:t>
            </a:r>
            <a:endParaRPr lang="en-US" altLang="zh-CN" sz="2400" b="1" dirty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91344" y="92845"/>
            <a:ext cx="4392488" cy="613803"/>
            <a:chOff x="1271464" y="2420888"/>
            <a:chExt cx="4392488" cy="613803"/>
          </a:xfrm>
        </p:grpSpPr>
        <p:sp>
          <p:nvSpPr>
            <p:cNvPr id="54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   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初识管理会计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496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/>
          <p:nvPr/>
        </p:nvSpPr>
        <p:spPr>
          <a:xfrm>
            <a:off x="2614690" y="4516665"/>
            <a:ext cx="8918769" cy="223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23" name="组合 9"/>
          <p:cNvGrpSpPr>
            <a:grpSpLocks/>
          </p:cNvGrpSpPr>
          <p:nvPr/>
        </p:nvGrpSpPr>
        <p:grpSpPr bwMode="auto">
          <a:xfrm>
            <a:off x="-107462" y="836712"/>
            <a:ext cx="6701694" cy="822325"/>
            <a:chOff x="11113" y="950913"/>
            <a:chExt cx="5445943" cy="822325"/>
          </a:xfrm>
        </p:grpSpPr>
        <p:pic>
          <p:nvPicPr>
            <p:cNvPr id="5149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50" name="Text Box 4"/>
            <p:cNvSpPr txBox="1">
              <a:spLocks noChangeArrowheads="1"/>
            </p:cNvSpPr>
            <p:nvPr/>
          </p:nvSpPr>
          <p:spPr bwMode="auto">
            <a:xfrm>
              <a:off x="240206" y="1109356"/>
              <a:ext cx="500082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800" dirty="0">
                  <a:solidFill>
                    <a:srgbClr val="000000"/>
                  </a:solidFill>
                  <a:latin typeface="Times New Roman" pitchFamily="18" charset="0"/>
                </a:rPr>
                <a:t>一、了解管理会计的形成与发展</a:t>
              </a:r>
            </a:p>
          </p:txBody>
        </p:sp>
      </p:grpSp>
      <p:sp>
        <p:nvSpPr>
          <p:cNvPr id="5124" name="Rectangle 46"/>
          <p:cNvSpPr>
            <a:spLocks noChangeArrowheads="1"/>
          </p:cNvSpPr>
          <p:nvPr/>
        </p:nvSpPr>
        <p:spPr bwMode="auto">
          <a:xfrm>
            <a:off x="341354" y="1773239"/>
            <a:ext cx="11217031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2200" dirty="0">
                <a:latin typeface="楷体_GB2312" pitchFamily="49" charset="-122"/>
              </a:rPr>
              <a:t>　　</a:t>
            </a:r>
            <a:r>
              <a:rPr lang="zh-CN" sz="2200" dirty="0">
                <a:latin typeface="楷体_GB2312" pitchFamily="49" charset="-122"/>
              </a:rPr>
              <a:t>依据西方管理科学的发展，可以将管理会计形成概括为三个阶段：</a:t>
            </a:r>
          </a:p>
        </p:txBody>
      </p:sp>
      <p:grpSp>
        <p:nvGrpSpPr>
          <p:cNvPr id="33" name="组合 32"/>
          <p:cNvGrpSpPr/>
          <p:nvPr/>
        </p:nvGrpSpPr>
        <p:grpSpPr>
          <a:xfrm rot="10800000">
            <a:off x="3287689" y="2548466"/>
            <a:ext cx="1393038" cy="180988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 rot="10800000">
            <a:off x="6256121" y="2548466"/>
            <a:ext cx="1393038" cy="180988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rot="10800000">
            <a:off x="9527498" y="2548466"/>
            <a:ext cx="1393038" cy="180988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8" name="Oval 26"/>
          <p:cNvSpPr>
            <a:spLocks noChangeAspect="1"/>
          </p:cNvSpPr>
          <p:nvPr/>
        </p:nvSpPr>
        <p:spPr>
          <a:xfrm>
            <a:off x="3714243" y="4357963"/>
            <a:ext cx="539930" cy="540000"/>
          </a:xfrm>
          <a:prstGeom prst="ellipse">
            <a:avLst/>
          </a:prstGeom>
          <a:solidFill>
            <a:srgbClr val="EA6103"/>
          </a:solidFill>
          <a:ln w="38100">
            <a:noFill/>
          </a:ln>
          <a:effectLst>
            <a:outerShdw blurRad="190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9" name="Oval 27"/>
          <p:cNvSpPr>
            <a:spLocks noChangeAspect="1"/>
          </p:cNvSpPr>
          <p:nvPr/>
        </p:nvSpPr>
        <p:spPr>
          <a:xfrm>
            <a:off x="6715585" y="4357963"/>
            <a:ext cx="539930" cy="540000"/>
          </a:xfrm>
          <a:prstGeom prst="ellipse">
            <a:avLst/>
          </a:prstGeom>
          <a:solidFill>
            <a:srgbClr val="F69F1E"/>
          </a:solidFill>
          <a:ln w="38100">
            <a:noFill/>
          </a:ln>
          <a:effectLst>
            <a:outerShdw blurRad="190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0" name="Oval 28"/>
          <p:cNvSpPr>
            <a:spLocks noChangeAspect="1"/>
          </p:cNvSpPr>
          <p:nvPr/>
        </p:nvSpPr>
        <p:spPr>
          <a:xfrm>
            <a:off x="9947171" y="4358348"/>
            <a:ext cx="539930" cy="540000"/>
          </a:xfrm>
          <a:prstGeom prst="ellipse">
            <a:avLst/>
          </a:prstGeom>
          <a:solidFill>
            <a:srgbClr val="EA5E66"/>
          </a:solidFill>
          <a:ln w="38100">
            <a:noFill/>
          </a:ln>
          <a:effectLst>
            <a:outerShdw blurRad="190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矩形 72"/>
          <p:cNvSpPr>
            <a:spLocks noChangeArrowheads="1"/>
          </p:cNvSpPr>
          <p:nvPr/>
        </p:nvSpPr>
        <p:spPr bwMode="auto">
          <a:xfrm>
            <a:off x="2567608" y="5033765"/>
            <a:ext cx="3265620" cy="40010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algn="ctr" defTabSz="912813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世纪初至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世纪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50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年代 </a:t>
            </a:r>
          </a:p>
        </p:txBody>
      </p:sp>
      <p:sp>
        <p:nvSpPr>
          <p:cNvPr id="53" name="矩形 52"/>
          <p:cNvSpPr>
            <a:spLocks noChangeArrowheads="1"/>
          </p:cNvSpPr>
          <p:nvPr/>
        </p:nvSpPr>
        <p:spPr bwMode="auto">
          <a:xfrm>
            <a:off x="2927648" y="5577882"/>
            <a:ext cx="1944216" cy="75712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pPr defTabSz="912813">
              <a:lnSpc>
                <a:spcPct val="120000"/>
              </a:lnSpc>
              <a:buFont typeface="Arial" charset="0"/>
              <a:buNone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标准成本制度与预算控制制度</a:t>
            </a:r>
          </a:p>
        </p:txBody>
      </p:sp>
      <p:sp>
        <p:nvSpPr>
          <p:cNvPr id="54" name="矩形 72"/>
          <p:cNvSpPr>
            <a:spLocks noChangeArrowheads="1"/>
          </p:cNvSpPr>
          <p:nvPr/>
        </p:nvSpPr>
        <p:spPr bwMode="auto">
          <a:xfrm>
            <a:off x="5805911" y="5033765"/>
            <a:ext cx="2435264" cy="40010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algn="ctr" defTabSz="912813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世纪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50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年代至今 </a:t>
            </a:r>
          </a:p>
        </p:txBody>
      </p:sp>
      <p:sp>
        <p:nvSpPr>
          <p:cNvPr id="55" name="矩形 54"/>
          <p:cNvSpPr>
            <a:spLocks noChangeArrowheads="1"/>
          </p:cNvSpPr>
          <p:nvPr/>
        </p:nvSpPr>
        <p:spPr bwMode="auto">
          <a:xfrm>
            <a:off x="5953788" y="5542906"/>
            <a:ext cx="1944216" cy="75712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pPr defTabSz="912813">
              <a:lnSpc>
                <a:spcPct val="120000"/>
              </a:lnSpc>
              <a:buFont typeface="Arial" charset="0"/>
              <a:buNone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管理会计从财务会计中完全分离</a:t>
            </a:r>
          </a:p>
        </p:txBody>
      </p:sp>
      <p:sp>
        <p:nvSpPr>
          <p:cNvPr id="56" name="矩形 72"/>
          <p:cNvSpPr>
            <a:spLocks noChangeArrowheads="1"/>
          </p:cNvSpPr>
          <p:nvPr/>
        </p:nvSpPr>
        <p:spPr bwMode="auto">
          <a:xfrm>
            <a:off x="8920551" y="5016095"/>
            <a:ext cx="2435264" cy="40010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algn="ctr" defTabSz="912813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世纪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80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年代以来 </a:t>
            </a:r>
          </a:p>
        </p:txBody>
      </p: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8760296" y="5484850"/>
            <a:ext cx="2506784" cy="10895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pPr defTabSz="912813">
              <a:lnSpc>
                <a:spcPct val="120000"/>
              </a:lnSpc>
              <a:buFont typeface="Arial" charset="0"/>
              <a:buNone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战略成本分析、目标成本法、产品生命周期成本法以及平衡记分卡</a:t>
            </a:r>
          </a:p>
        </p:txBody>
      </p:sp>
      <p:sp>
        <p:nvSpPr>
          <p:cNvPr id="60" name="矩形 72"/>
          <p:cNvSpPr>
            <a:spLocks noChangeArrowheads="1"/>
          </p:cNvSpPr>
          <p:nvPr/>
        </p:nvSpPr>
        <p:spPr bwMode="auto">
          <a:xfrm>
            <a:off x="3372042" y="2937146"/>
            <a:ext cx="1210570" cy="70787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algn="ctr" defTabSz="912813"/>
            <a:r>
              <a:rPr lang="zh-CN" altLang="en-US" sz="2000" dirty="0">
                <a:solidFill>
                  <a:srgbClr val="EA6103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黑体" pitchFamily="2" charset="-122"/>
                <a:ea typeface="黑体" pitchFamily="2" charset="-122"/>
              </a:rPr>
              <a:t>传统管理</a:t>
            </a:r>
            <a:endParaRPr lang="en-US" altLang="zh-CN" sz="2000" dirty="0">
              <a:solidFill>
                <a:srgbClr val="EA6103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黑体" pitchFamily="2" charset="-122"/>
              <a:ea typeface="黑体" pitchFamily="2" charset="-122"/>
            </a:endParaRPr>
          </a:p>
          <a:p>
            <a:pPr algn="ctr" defTabSz="912813"/>
            <a:r>
              <a:rPr lang="zh-CN" altLang="en-US" sz="2000" dirty="0">
                <a:solidFill>
                  <a:srgbClr val="EA6103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黑体" pitchFamily="2" charset="-122"/>
                <a:ea typeface="黑体" pitchFamily="2" charset="-122"/>
              </a:rPr>
              <a:t>会计阶段</a:t>
            </a:r>
            <a:endParaRPr lang="en-US" altLang="zh-CN" sz="2000" b="1" dirty="0">
              <a:solidFill>
                <a:srgbClr val="EA6103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1" name="矩形 72"/>
          <p:cNvSpPr>
            <a:spLocks noChangeArrowheads="1"/>
          </p:cNvSpPr>
          <p:nvPr/>
        </p:nvSpPr>
        <p:spPr bwMode="auto">
          <a:xfrm>
            <a:off x="6325590" y="2937146"/>
            <a:ext cx="1210570" cy="70787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algn="ctr" defTabSz="912813"/>
            <a:r>
              <a:rPr lang="zh-CN" altLang="en-US" sz="2000" dirty="0">
                <a:solidFill>
                  <a:srgbClr val="F69F1E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黑体" pitchFamily="2" charset="-122"/>
                <a:ea typeface="黑体" pitchFamily="2" charset="-122"/>
              </a:rPr>
              <a:t>现代管理</a:t>
            </a:r>
            <a:endParaRPr lang="en-US" altLang="zh-CN" sz="2000" dirty="0">
              <a:solidFill>
                <a:srgbClr val="F69F1E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黑体" pitchFamily="2" charset="-122"/>
              <a:ea typeface="黑体" pitchFamily="2" charset="-122"/>
            </a:endParaRPr>
          </a:p>
          <a:p>
            <a:pPr algn="ctr" defTabSz="912813"/>
            <a:r>
              <a:rPr lang="zh-CN" altLang="en-US" sz="2000" dirty="0">
                <a:solidFill>
                  <a:srgbClr val="F69F1E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黑体" pitchFamily="2" charset="-122"/>
                <a:ea typeface="黑体" pitchFamily="2" charset="-122"/>
              </a:rPr>
              <a:t>会计阶段</a:t>
            </a:r>
          </a:p>
        </p:txBody>
      </p:sp>
      <p:sp>
        <p:nvSpPr>
          <p:cNvPr id="62" name="矩形 72"/>
          <p:cNvSpPr>
            <a:spLocks noChangeArrowheads="1"/>
          </p:cNvSpPr>
          <p:nvPr/>
        </p:nvSpPr>
        <p:spPr bwMode="auto">
          <a:xfrm>
            <a:off x="9610134" y="2937146"/>
            <a:ext cx="1210570" cy="70787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algn="ctr" defTabSz="912813"/>
            <a:r>
              <a:rPr lang="zh-CN" altLang="en-US" sz="2000" dirty="0">
                <a:solidFill>
                  <a:srgbClr val="EA5E66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黑体" pitchFamily="2" charset="-122"/>
                <a:ea typeface="黑体" pitchFamily="2" charset="-122"/>
              </a:rPr>
              <a:t>战略管理</a:t>
            </a:r>
            <a:endParaRPr lang="en-US" altLang="zh-CN" sz="2000" dirty="0">
              <a:solidFill>
                <a:srgbClr val="EA5E66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黑体" pitchFamily="2" charset="-122"/>
              <a:ea typeface="黑体" pitchFamily="2" charset="-122"/>
            </a:endParaRPr>
          </a:p>
          <a:p>
            <a:pPr algn="ctr" defTabSz="912813"/>
            <a:r>
              <a:rPr lang="zh-CN" altLang="en-US" sz="2000" dirty="0">
                <a:solidFill>
                  <a:srgbClr val="EA5E66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黑体" pitchFamily="2" charset="-122"/>
                <a:ea typeface="黑体" pitchFamily="2" charset="-122"/>
              </a:rPr>
              <a:t>会计阶段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191343" y="3207777"/>
            <a:ext cx="2428123" cy="2453471"/>
            <a:chOff x="1403648" y="1115468"/>
            <a:chExt cx="1294414" cy="1294414"/>
          </a:xfrm>
        </p:grpSpPr>
        <p:sp>
          <p:nvSpPr>
            <p:cNvPr id="72" name="椭圆 71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rgbClr val="EA5E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75" name="同心圆 74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30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同心圆 75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3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1595583" y="1591558"/>
              <a:ext cx="882899" cy="438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 dirty="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管理会计的发展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91344" y="92845"/>
            <a:ext cx="4392488" cy="613803"/>
            <a:chOff x="1271464" y="2420888"/>
            <a:chExt cx="4392488" cy="613803"/>
          </a:xfrm>
        </p:grpSpPr>
        <p:sp>
          <p:nvSpPr>
            <p:cNvPr id="5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   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初识管理会计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905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 nodeType="clickPar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30000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accel="30000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accel="30000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7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8" grpId="0" animBg="1"/>
          <p:bldP spid="49" grpId="0" animBg="1"/>
          <p:bldP spid="50" grpId="0" animBg="1"/>
          <p:bldP spid="52" grpId="0"/>
          <p:bldP spid="53" grpId="0"/>
          <p:bldP spid="54" grpId="0"/>
          <p:bldP spid="55" grpId="0"/>
          <p:bldP spid="56" grpId="0"/>
          <p:bldP spid="57" grpId="0"/>
          <p:bldP spid="60" grpId="0"/>
          <p:bldP spid="61" grpId="0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 nodeType="clickPar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3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accel="3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accel="3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7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8" grpId="0" animBg="1"/>
          <p:bldP spid="49" grpId="0" animBg="1"/>
          <p:bldP spid="50" grpId="0" animBg="1"/>
          <p:bldP spid="52" grpId="0"/>
          <p:bldP spid="53" grpId="0"/>
          <p:bldP spid="54" grpId="0"/>
          <p:bldP spid="55" grpId="0"/>
          <p:bldP spid="56" grpId="0"/>
          <p:bldP spid="57" grpId="0"/>
          <p:bldP spid="60" grpId="0"/>
          <p:bldP spid="61" grpId="0"/>
          <p:bldP spid="6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7" name="组合 9"/>
          <p:cNvGrpSpPr>
            <a:grpSpLocks/>
          </p:cNvGrpSpPr>
          <p:nvPr/>
        </p:nvGrpSpPr>
        <p:grpSpPr bwMode="auto">
          <a:xfrm>
            <a:off x="-107462" y="836712"/>
            <a:ext cx="6701694" cy="822325"/>
            <a:chOff x="11113" y="950913"/>
            <a:chExt cx="5445943" cy="822325"/>
          </a:xfrm>
        </p:grpSpPr>
        <p:pic>
          <p:nvPicPr>
            <p:cNvPr id="615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4"/>
            <p:cNvSpPr txBox="1">
              <a:spLocks noChangeArrowheads="1"/>
            </p:cNvSpPr>
            <p:nvPr/>
          </p:nvSpPr>
          <p:spPr bwMode="auto">
            <a:xfrm>
              <a:off x="240206" y="1124744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一、了解管理会计的形成与发展</a:t>
              </a:r>
            </a:p>
          </p:txBody>
        </p:sp>
      </p:grpSp>
      <p:sp>
        <p:nvSpPr>
          <p:cNvPr id="12" name="KSO_GT1.4"/>
          <p:cNvSpPr/>
          <p:nvPr/>
        </p:nvSpPr>
        <p:spPr>
          <a:xfrm rot="2479457" flipV="1">
            <a:off x="2113481" y="3052348"/>
            <a:ext cx="2047772" cy="1289593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F69F1E"/>
          </a:solidFill>
          <a:ln w="2540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ot="0" spcFirstLastPara="0" vertOverflow="overflow" horzOverflow="overflow" vert="vert" wrap="square" lIns="459000" tIns="324000" rIns="68580" bIns="32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b="1" kern="0" dirty="0">
              <a:latin typeface="+mn-ea"/>
            </a:endParaRPr>
          </a:p>
        </p:txBody>
      </p:sp>
      <p:sp>
        <p:nvSpPr>
          <p:cNvPr id="16" name="KSO_GT1.3"/>
          <p:cNvSpPr/>
          <p:nvPr/>
        </p:nvSpPr>
        <p:spPr>
          <a:xfrm rot="19120543" flipH="1" flipV="1">
            <a:off x="554993" y="3052348"/>
            <a:ext cx="2047772" cy="1289593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0099A9"/>
          </a:solidFill>
          <a:ln w="2540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ot="0" spcFirstLastPara="0" vertOverflow="overflow" horzOverflow="overflow" vert="vert270" wrap="square" lIns="0" tIns="324000" rIns="459000" bIns="32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b="1" kern="0" dirty="0">
              <a:latin typeface="+mn-ea"/>
            </a:endParaRPr>
          </a:p>
        </p:txBody>
      </p:sp>
      <p:sp>
        <p:nvSpPr>
          <p:cNvPr id="17" name="文本框 44"/>
          <p:cNvSpPr txBox="1"/>
          <p:nvPr/>
        </p:nvSpPr>
        <p:spPr>
          <a:xfrm>
            <a:off x="1312033" y="2132856"/>
            <a:ext cx="2123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</a:rPr>
              <a:t>管理会计</a:t>
            </a:r>
          </a:p>
        </p:txBody>
      </p:sp>
      <p:sp>
        <p:nvSpPr>
          <p:cNvPr id="18" name="文本框 49"/>
          <p:cNvSpPr txBox="1"/>
          <p:nvPr/>
        </p:nvSpPr>
        <p:spPr>
          <a:xfrm>
            <a:off x="335360" y="5919663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管理科学</a:t>
            </a:r>
          </a:p>
        </p:txBody>
      </p:sp>
      <p:sp>
        <p:nvSpPr>
          <p:cNvPr id="19" name="文本框 49"/>
          <p:cNvSpPr txBox="1"/>
          <p:nvPr/>
        </p:nvSpPr>
        <p:spPr>
          <a:xfrm>
            <a:off x="2711624" y="5919663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69F1E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会计科学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35360" y="4115364"/>
            <a:ext cx="1516550" cy="151655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783632" y="4110982"/>
            <a:ext cx="1516550" cy="151655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7" name="KSO_Shape"/>
          <p:cNvSpPr>
            <a:spLocks/>
          </p:cNvSpPr>
          <p:nvPr/>
        </p:nvSpPr>
        <p:spPr bwMode="auto">
          <a:xfrm>
            <a:off x="3285329" y="4567691"/>
            <a:ext cx="513153" cy="623263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rgbClr val="F69F1E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Freeform 96"/>
          <p:cNvSpPr>
            <a:spLocks noEditPoints="1"/>
          </p:cNvSpPr>
          <p:nvPr/>
        </p:nvSpPr>
        <p:spPr bwMode="auto">
          <a:xfrm>
            <a:off x="784858" y="4578516"/>
            <a:ext cx="596770" cy="684446"/>
          </a:xfrm>
          <a:custGeom>
            <a:avLst/>
            <a:gdLst>
              <a:gd name="T0" fmla="*/ 73 w 90"/>
              <a:gd name="T1" fmla="*/ 13 h 114"/>
              <a:gd name="T2" fmla="*/ 78 w 90"/>
              <a:gd name="T3" fmla="*/ 67 h 114"/>
              <a:gd name="T4" fmla="*/ 72 w 90"/>
              <a:gd name="T5" fmla="*/ 45 h 114"/>
              <a:gd name="T6" fmla="*/ 64 w 90"/>
              <a:gd name="T7" fmla="*/ 22 h 114"/>
              <a:gd name="T8" fmla="*/ 21 w 90"/>
              <a:gd name="T9" fmla="*/ 22 h 114"/>
              <a:gd name="T10" fmla="*/ 21 w 90"/>
              <a:gd name="T11" fmla="*/ 64 h 114"/>
              <a:gd name="T12" fmla="*/ 45 w 90"/>
              <a:gd name="T13" fmla="*/ 73 h 114"/>
              <a:gd name="T14" fmla="*/ 45 w 90"/>
              <a:gd name="T15" fmla="*/ 86 h 114"/>
              <a:gd name="T16" fmla="*/ 12 w 90"/>
              <a:gd name="T17" fmla="*/ 73 h 114"/>
              <a:gd name="T18" fmla="*/ 12 w 90"/>
              <a:gd name="T19" fmla="*/ 13 h 114"/>
              <a:gd name="T20" fmla="*/ 58 w 90"/>
              <a:gd name="T21" fmla="*/ 47 h 114"/>
              <a:gd name="T22" fmla="*/ 54 w 90"/>
              <a:gd name="T23" fmla="*/ 75 h 114"/>
              <a:gd name="T24" fmla="*/ 49 w 90"/>
              <a:gd name="T25" fmla="*/ 80 h 114"/>
              <a:gd name="T26" fmla="*/ 60 w 90"/>
              <a:gd name="T27" fmla="*/ 114 h 114"/>
              <a:gd name="T28" fmla="*/ 83 w 90"/>
              <a:gd name="T29" fmla="*/ 104 h 114"/>
              <a:gd name="T30" fmla="*/ 88 w 90"/>
              <a:gd name="T31" fmla="*/ 75 h 114"/>
              <a:gd name="T32" fmla="*/ 81 w 90"/>
              <a:gd name="T33" fmla="*/ 76 h 114"/>
              <a:gd name="T34" fmla="*/ 75 w 90"/>
              <a:gd name="T35" fmla="*/ 73 h 114"/>
              <a:gd name="T36" fmla="*/ 73 w 90"/>
              <a:gd name="T37" fmla="*/ 72 h 114"/>
              <a:gd name="T38" fmla="*/ 66 w 90"/>
              <a:gd name="T39" fmla="*/ 46 h 114"/>
              <a:gd name="T40" fmla="*/ 37 w 90"/>
              <a:gd name="T41" fmla="*/ 25 h 114"/>
              <a:gd name="T42" fmla="*/ 43 w 90"/>
              <a:gd name="T43" fmla="*/ 31 h 114"/>
              <a:gd name="T44" fmla="*/ 49 w 90"/>
              <a:gd name="T45" fmla="*/ 25 h 114"/>
              <a:gd name="T46" fmla="*/ 43 w 90"/>
              <a:gd name="T47" fmla="*/ 20 h 114"/>
              <a:gd name="T48" fmla="*/ 37 w 90"/>
              <a:gd name="T49" fmla="*/ 25 h 114"/>
              <a:gd name="T50" fmla="*/ 50 w 90"/>
              <a:gd name="T51" fmla="*/ 34 h 114"/>
              <a:gd name="T52" fmla="*/ 33 w 90"/>
              <a:gd name="T53" fmla="*/ 40 h 114"/>
              <a:gd name="T54" fmla="*/ 37 w 90"/>
              <a:gd name="T55" fmla="*/ 40 h 114"/>
              <a:gd name="T56" fmla="*/ 37 w 90"/>
              <a:gd name="T57" fmla="*/ 56 h 114"/>
              <a:gd name="T58" fmla="*/ 34 w 90"/>
              <a:gd name="T59" fmla="*/ 59 h 114"/>
              <a:gd name="T60" fmla="*/ 33 w 90"/>
              <a:gd name="T61" fmla="*/ 65 h 114"/>
              <a:gd name="T62" fmla="*/ 51 w 90"/>
              <a:gd name="T63" fmla="*/ 58 h 114"/>
              <a:gd name="T64" fmla="*/ 50 w 90"/>
              <a:gd name="T65" fmla="*/ 5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0" h="114">
                <a:moveTo>
                  <a:pt x="42" y="0"/>
                </a:moveTo>
                <a:cubicBezTo>
                  <a:pt x="54" y="0"/>
                  <a:pt x="65" y="5"/>
                  <a:pt x="73" y="13"/>
                </a:cubicBezTo>
                <a:cubicBezTo>
                  <a:pt x="80" y="20"/>
                  <a:pt x="85" y="31"/>
                  <a:pt x="85" y="43"/>
                </a:cubicBezTo>
                <a:cubicBezTo>
                  <a:pt x="85" y="52"/>
                  <a:pt x="82" y="60"/>
                  <a:pt x="78" y="67"/>
                </a:cubicBezTo>
                <a:cubicBezTo>
                  <a:pt x="74" y="66"/>
                  <a:pt x="74" y="66"/>
                  <a:pt x="74" y="66"/>
                </a:cubicBezTo>
                <a:cubicBezTo>
                  <a:pt x="72" y="45"/>
                  <a:pt x="72" y="45"/>
                  <a:pt x="72" y="45"/>
                </a:cubicBezTo>
                <a:cubicBezTo>
                  <a:pt x="73" y="45"/>
                  <a:pt x="73" y="44"/>
                  <a:pt x="73" y="43"/>
                </a:cubicBezTo>
                <a:cubicBezTo>
                  <a:pt x="73" y="35"/>
                  <a:pt x="69" y="27"/>
                  <a:pt x="64" y="22"/>
                </a:cubicBezTo>
                <a:cubicBezTo>
                  <a:pt x="58" y="16"/>
                  <a:pt x="51" y="13"/>
                  <a:pt x="42" y="13"/>
                </a:cubicBezTo>
                <a:cubicBezTo>
                  <a:pt x="34" y="13"/>
                  <a:pt x="27" y="16"/>
                  <a:pt x="21" y="22"/>
                </a:cubicBezTo>
                <a:cubicBezTo>
                  <a:pt x="16" y="27"/>
                  <a:pt x="12" y="35"/>
                  <a:pt x="12" y="43"/>
                </a:cubicBezTo>
                <a:cubicBezTo>
                  <a:pt x="12" y="51"/>
                  <a:pt x="16" y="59"/>
                  <a:pt x="21" y="64"/>
                </a:cubicBezTo>
                <a:cubicBezTo>
                  <a:pt x="27" y="70"/>
                  <a:pt x="34" y="73"/>
                  <a:pt x="42" y="73"/>
                </a:cubicBezTo>
                <a:cubicBezTo>
                  <a:pt x="43" y="73"/>
                  <a:pt x="44" y="73"/>
                  <a:pt x="45" y="73"/>
                </a:cubicBezTo>
                <a:cubicBezTo>
                  <a:pt x="43" y="81"/>
                  <a:pt x="43" y="81"/>
                  <a:pt x="43" y="81"/>
                </a:cubicBezTo>
                <a:cubicBezTo>
                  <a:pt x="45" y="86"/>
                  <a:pt x="45" y="86"/>
                  <a:pt x="45" y="86"/>
                </a:cubicBezTo>
                <a:cubicBezTo>
                  <a:pt x="44" y="86"/>
                  <a:pt x="43" y="86"/>
                  <a:pt x="42" y="86"/>
                </a:cubicBezTo>
                <a:cubicBezTo>
                  <a:pt x="31" y="86"/>
                  <a:pt x="20" y="81"/>
                  <a:pt x="12" y="73"/>
                </a:cubicBezTo>
                <a:cubicBezTo>
                  <a:pt x="5" y="65"/>
                  <a:pt x="0" y="55"/>
                  <a:pt x="0" y="43"/>
                </a:cubicBezTo>
                <a:cubicBezTo>
                  <a:pt x="0" y="31"/>
                  <a:pt x="5" y="20"/>
                  <a:pt x="12" y="13"/>
                </a:cubicBezTo>
                <a:cubicBezTo>
                  <a:pt x="20" y="5"/>
                  <a:pt x="31" y="0"/>
                  <a:pt x="42" y="0"/>
                </a:cubicBezTo>
                <a:close/>
                <a:moveTo>
                  <a:pt x="58" y="47"/>
                </a:moveTo>
                <a:cubicBezTo>
                  <a:pt x="56" y="76"/>
                  <a:pt x="56" y="76"/>
                  <a:pt x="56" y="76"/>
                </a:cubicBezTo>
                <a:cubicBezTo>
                  <a:pt x="54" y="75"/>
                  <a:pt x="54" y="75"/>
                  <a:pt x="54" y="75"/>
                </a:cubicBezTo>
                <a:cubicBezTo>
                  <a:pt x="50" y="77"/>
                  <a:pt x="50" y="77"/>
                  <a:pt x="50" y="77"/>
                </a:cubicBezTo>
                <a:cubicBezTo>
                  <a:pt x="49" y="80"/>
                  <a:pt x="49" y="80"/>
                  <a:pt x="49" y="80"/>
                </a:cubicBezTo>
                <a:cubicBezTo>
                  <a:pt x="59" y="105"/>
                  <a:pt x="59" y="105"/>
                  <a:pt x="59" y="105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83" y="113"/>
                  <a:pt x="83" y="113"/>
                  <a:pt x="83" y="113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90" y="79"/>
                  <a:pt x="90" y="79"/>
                  <a:pt x="90" y="79"/>
                </a:cubicBezTo>
                <a:cubicBezTo>
                  <a:pt x="88" y="75"/>
                  <a:pt x="88" y="75"/>
                  <a:pt x="88" y="75"/>
                </a:cubicBezTo>
                <a:cubicBezTo>
                  <a:pt x="83" y="74"/>
                  <a:pt x="83" y="74"/>
                  <a:pt x="83" y="74"/>
                </a:cubicBezTo>
                <a:cubicBezTo>
                  <a:pt x="81" y="76"/>
                  <a:pt x="81" y="76"/>
                  <a:pt x="81" y="76"/>
                </a:cubicBezTo>
                <a:cubicBezTo>
                  <a:pt x="80" y="74"/>
                  <a:pt x="80" y="74"/>
                  <a:pt x="80" y="74"/>
                </a:cubicBezTo>
                <a:cubicBezTo>
                  <a:pt x="75" y="73"/>
                  <a:pt x="75" y="73"/>
                  <a:pt x="75" y="73"/>
                </a:cubicBezTo>
                <a:cubicBezTo>
                  <a:pt x="74" y="74"/>
                  <a:pt x="74" y="74"/>
                  <a:pt x="74" y="74"/>
                </a:cubicBezTo>
                <a:cubicBezTo>
                  <a:pt x="73" y="72"/>
                  <a:pt x="73" y="72"/>
                  <a:pt x="73" y="72"/>
                </a:cubicBezTo>
                <a:cubicBezTo>
                  <a:pt x="69" y="71"/>
                  <a:pt x="69" y="71"/>
                  <a:pt x="69" y="71"/>
                </a:cubicBezTo>
                <a:cubicBezTo>
                  <a:pt x="66" y="46"/>
                  <a:pt x="66" y="46"/>
                  <a:pt x="66" y="46"/>
                </a:cubicBezTo>
                <a:cubicBezTo>
                  <a:pt x="58" y="47"/>
                  <a:pt x="58" y="47"/>
                  <a:pt x="58" y="47"/>
                </a:cubicBezTo>
                <a:close/>
                <a:moveTo>
                  <a:pt x="37" y="25"/>
                </a:moveTo>
                <a:cubicBezTo>
                  <a:pt x="37" y="27"/>
                  <a:pt x="38" y="28"/>
                  <a:pt x="39" y="30"/>
                </a:cubicBezTo>
                <a:cubicBezTo>
                  <a:pt x="40" y="31"/>
                  <a:pt x="41" y="31"/>
                  <a:pt x="43" y="31"/>
                </a:cubicBezTo>
                <a:cubicBezTo>
                  <a:pt x="45" y="31"/>
                  <a:pt x="46" y="31"/>
                  <a:pt x="47" y="30"/>
                </a:cubicBezTo>
                <a:cubicBezTo>
                  <a:pt x="48" y="28"/>
                  <a:pt x="49" y="27"/>
                  <a:pt x="49" y="25"/>
                </a:cubicBezTo>
                <a:cubicBezTo>
                  <a:pt x="49" y="24"/>
                  <a:pt x="48" y="22"/>
                  <a:pt x="47" y="21"/>
                </a:cubicBezTo>
                <a:cubicBezTo>
                  <a:pt x="46" y="20"/>
                  <a:pt x="45" y="20"/>
                  <a:pt x="43" y="20"/>
                </a:cubicBezTo>
                <a:cubicBezTo>
                  <a:pt x="41" y="20"/>
                  <a:pt x="40" y="20"/>
                  <a:pt x="39" y="21"/>
                </a:cubicBezTo>
                <a:cubicBezTo>
                  <a:pt x="38" y="22"/>
                  <a:pt x="37" y="24"/>
                  <a:pt x="37" y="25"/>
                </a:cubicBezTo>
                <a:close/>
                <a:moveTo>
                  <a:pt x="50" y="56"/>
                </a:moveTo>
                <a:cubicBezTo>
                  <a:pt x="50" y="34"/>
                  <a:pt x="50" y="34"/>
                  <a:pt x="50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40"/>
                  <a:pt x="33" y="40"/>
                  <a:pt x="33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6" y="40"/>
                  <a:pt x="36" y="40"/>
                  <a:pt x="37" y="40"/>
                </a:cubicBezTo>
                <a:cubicBezTo>
                  <a:pt x="37" y="40"/>
                  <a:pt x="37" y="41"/>
                  <a:pt x="37" y="43"/>
                </a:cubicBezTo>
                <a:cubicBezTo>
                  <a:pt x="37" y="56"/>
                  <a:pt x="37" y="56"/>
                  <a:pt x="37" y="56"/>
                </a:cubicBezTo>
                <a:cubicBezTo>
                  <a:pt x="37" y="57"/>
                  <a:pt x="37" y="58"/>
                  <a:pt x="37" y="58"/>
                </a:cubicBezTo>
                <a:cubicBezTo>
                  <a:pt x="36" y="59"/>
                  <a:pt x="36" y="59"/>
                  <a:pt x="34" y="59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65"/>
                  <a:pt x="33" y="65"/>
                  <a:pt x="33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58"/>
                  <a:pt x="51" y="58"/>
                  <a:pt x="51" y="58"/>
                </a:cubicBezTo>
                <a:cubicBezTo>
                  <a:pt x="51" y="58"/>
                  <a:pt x="51" y="58"/>
                  <a:pt x="51" y="58"/>
                </a:cubicBezTo>
                <a:cubicBezTo>
                  <a:pt x="51" y="58"/>
                  <a:pt x="50" y="57"/>
                  <a:pt x="50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6" tIns="45718" rIns="91436" bIns="45718"/>
          <a:lstStyle/>
          <a:p>
            <a:pPr defTabSz="685766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309218" y="3189979"/>
            <a:ext cx="1857923" cy="1823197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B8BBBC"/>
              </a:gs>
            </a:gsLst>
            <a:lin ang="5400000" scaled="1"/>
            <a:tileRect/>
          </a:gradFill>
          <a:ln w="44450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152400" dist="381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MH_SubTitle_1"/>
          <p:cNvSpPr>
            <a:spLocks noChangeArrowheads="1"/>
          </p:cNvSpPr>
          <p:nvPr/>
        </p:nvSpPr>
        <p:spPr bwMode="auto">
          <a:xfrm flipH="1">
            <a:off x="8416507" y="2276872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EA6103"/>
                </a:solidFill>
                <a:latin typeface="微软雅黑" pitchFamily="34" charset="-122"/>
                <a:ea typeface="微软雅黑" pitchFamily="34" charset="-122"/>
              </a:rPr>
              <a:t>现金流，</a:t>
            </a:r>
            <a:endParaRPr lang="en-US" altLang="zh-CN" sz="2400" b="1" dirty="0">
              <a:solidFill>
                <a:srgbClr val="EA6103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 dirty="0">
                <a:solidFill>
                  <a:srgbClr val="EA6103"/>
                </a:solidFill>
                <a:latin typeface="微软雅黑" pitchFamily="34" charset="-122"/>
                <a:ea typeface="微软雅黑" pitchFamily="34" charset="-122"/>
              </a:rPr>
              <a:t>关注现金流入流出、</a:t>
            </a:r>
            <a:endParaRPr lang="en-US" altLang="zh-CN" sz="2400" b="1" dirty="0">
              <a:solidFill>
                <a:srgbClr val="EA6103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 dirty="0">
                <a:solidFill>
                  <a:srgbClr val="EA6103"/>
                </a:solidFill>
                <a:latin typeface="微软雅黑" pitchFamily="34" charset="-122"/>
                <a:ea typeface="微软雅黑" pitchFamily="34" charset="-122"/>
              </a:rPr>
              <a:t>预算是否完成</a:t>
            </a:r>
          </a:p>
        </p:txBody>
      </p:sp>
      <p:sp>
        <p:nvSpPr>
          <p:cNvPr id="37" name="MH_SubTitle_1"/>
          <p:cNvSpPr>
            <a:spLocks noChangeArrowheads="1"/>
          </p:cNvSpPr>
          <p:nvPr/>
        </p:nvSpPr>
        <p:spPr bwMode="auto">
          <a:xfrm flipH="1">
            <a:off x="8416507" y="4437112"/>
            <a:ext cx="32624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99A9"/>
                </a:solidFill>
                <a:latin typeface="微软雅黑" pitchFamily="34" charset="-122"/>
                <a:ea typeface="微软雅黑" pitchFamily="34" charset="-122"/>
              </a:rPr>
              <a:t>价值流，</a:t>
            </a:r>
            <a:endParaRPr lang="en-US" altLang="zh-CN" sz="2400" dirty="0">
              <a:solidFill>
                <a:srgbClr val="0099A9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dirty="0">
                <a:solidFill>
                  <a:srgbClr val="0099A9"/>
                </a:solidFill>
                <a:latin typeface="微软雅黑" pitchFamily="34" charset="-122"/>
                <a:ea typeface="微软雅黑" pitchFamily="34" charset="-122"/>
              </a:rPr>
              <a:t>它强调顾客是否满意，</a:t>
            </a:r>
            <a:endParaRPr lang="en-US" altLang="zh-CN" sz="2400" dirty="0">
              <a:solidFill>
                <a:srgbClr val="0099A9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dirty="0">
                <a:solidFill>
                  <a:srgbClr val="0099A9"/>
                </a:solidFill>
                <a:latin typeface="微软雅黑" pitchFamily="34" charset="-122"/>
                <a:ea typeface="微软雅黑" pitchFamily="34" charset="-122"/>
              </a:rPr>
              <a:t>同时关注其价值贡献</a:t>
            </a:r>
            <a:endParaRPr lang="en-US" altLang="zh-CN" sz="2400" dirty="0">
              <a:solidFill>
                <a:srgbClr val="0099A9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dirty="0">
                <a:solidFill>
                  <a:srgbClr val="0099A9"/>
                </a:solidFill>
                <a:latin typeface="微软雅黑" pitchFamily="34" charset="-122"/>
                <a:ea typeface="微软雅黑" pitchFamily="34" charset="-122"/>
              </a:rPr>
              <a:t>和价值流的横向联系。</a:t>
            </a:r>
            <a:endParaRPr lang="zh-CN" altLang="en-US" sz="2400" b="1" dirty="0">
              <a:solidFill>
                <a:srgbClr val="0099A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394110" y="2420888"/>
            <a:ext cx="965618" cy="966098"/>
            <a:chOff x="4777349" y="3344972"/>
            <a:chExt cx="965576" cy="965576"/>
          </a:xfrm>
        </p:grpSpPr>
        <p:sp>
          <p:nvSpPr>
            <p:cNvPr id="43" name="椭圆 42"/>
            <p:cNvSpPr/>
            <p:nvPr/>
          </p:nvSpPr>
          <p:spPr>
            <a:xfrm>
              <a:off x="4777349" y="3344972"/>
              <a:ext cx="965576" cy="965576"/>
            </a:xfrm>
            <a:prstGeom prst="ellipse">
              <a:avLst/>
            </a:prstGeom>
            <a:solidFill>
              <a:srgbClr val="EA6103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KSO_Shape"/>
            <p:cNvSpPr/>
            <p:nvPr/>
          </p:nvSpPr>
          <p:spPr bwMode="auto">
            <a:xfrm>
              <a:off x="4974429" y="3534853"/>
              <a:ext cx="546016" cy="509614"/>
            </a:xfrm>
            <a:custGeom>
              <a:avLst/>
              <a:gdLst>
                <a:gd name="T0" fmla="*/ 1264650 w 2063750"/>
                <a:gd name="T1" fmla="*/ 933236 h 1925638"/>
                <a:gd name="T2" fmla="*/ 1205010 w 2063750"/>
                <a:gd name="T3" fmla="*/ 981200 h 1925638"/>
                <a:gd name="T4" fmla="*/ 1169637 w 2063750"/>
                <a:gd name="T5" fmla="*/ 913641 h 1925638"/>
                <a:gd name="T6" fmla="*/ 1863628 w 2063750"/>
                <a:gd name="T7" fmla="*/ 619424 h 1925638"/>
                <a:gd name="T8" fmla="*/ 1873035 w 2063750"/>
                <a:gd name="T9" fmla="*/ 667280 h 1925638"/>
                <a:gd name="T10" fmla="*/ 1691374 w 2063750"/>
                <a:gd name="T11" fmla="*/ 669322 h 1925638"/>
                <a:gd name="T12" fmla="*/ 1696077 w 2063750"/>
                <a:gd name="T13" fmla="*/ 621175 h 1925638"/>
                <a:gd name="T14" fmla="*/ 742063 w 2063750"/>
                <a:gd name="T15" fmla="*/ 629637 h 1925638"/>
                <a:gd name="T16" fmla="*/ 727975 w 2063750"/>
                <a:gd name="T17" fmla="*/ 676034 h 1925638"/>
                <a:gd name="T18" fmla="*/ 550987 w 2063750"/>
                <a:gd name="T19" fmla="*/ 656483 h 1925638"/>
                <a:gd name="T20" fmla="*/ 577990 w 2063750"/>
                <a:gd name="T21" fmla="*/ 615922 h 1925638"/>
                <a:gd name="T22" fmla="*/ 1273128 w 2063750"/>
                <a:gd name="T23" fmla="*/ 560052 h 1925638"/>
                <a:gd name="T24" fmla="*/ 1196826 w 2063750"/>
                <a:gd name="T25" fmla="*/ 846374 h 1925638"/>
                <a:gd name="T26" fmla="*/ 1157651 w 2063750"/>
                <a:gd name="T27" fmla="*/ 551279 h 1925638"/>
                <a:gd name="T28" fmla="*/ 1196634 w 2063750"/>
                <a:gd name="T29" fmla="*/ 394965 h 1925638"/>
                <a:gd name="T30" fmla="*/ 1004375 w 2063750"/>
                <a:gd name="T31" fmla="*/ 453667 h 1925638"/>
                <a:gd name="T32" fmla="*/ 916159 w 2063750"/>
                <a:gd name="T33" fmla="*/ 617446 h 1925638"/>
                <a:gd name="T34" fmla="*/ 942243 w 2063750"/>
                <a:gd name="T35" fmla="*/ 775648 h 1925638"/>
                <a:gd name="T36" fmla="*/ 1065042 w 2063750"/>
                <a:gd name="T37" fmla="*/ 952636 h 1925638"/>
                <a:gd name="T38" fmla="*/ 1352258 w 2063750"/>
                <a:gd name="T39" fmla="*/ 1009577 h 1925638"/>
                <a:gd name="T40" fmla="*/ 1456007 w 2063750"/>
                <a:gd name="T41" fmla="*/ 831122 h 1925638"/>
                <a:gd name="T42" fmla="*/ 1514915 w 2063750"/>
                <a:gd name="T43" fmla="*/ 694346 h 1925638"/>
                <a:gd name="T44" fmla="*/ 1484729 w 2063750"/>
                <a:gd name="T45" fmla="*/ 506499 h 1925638"/>
                <a:gd name="T46" fmla="*/ 1323829 w 2063750"/>
                <a:gd name="T47" fmla="*/ 407879 h 1925638"/>
                <a:gd name="T48" fmla="*/ 1277230 w 2063750"/>
                <a:gd name="T49" fmla="*/ 330686 h 1925638"/>
                <a:gd name="T50" fmla="*/ 1483556 w 2063750"/>
                <a:gd name="T51" fmla="*/ 408467 h 1925638"/>
                <a:gd name="T52" fmla="*/ 1585840 w 2063750"/>
                <a:gd name="T53" fmla="*/ 598074 h 1925638"/>
                <a:gd name="T54" fmla="*/ 1556532 w 2063750"/>
                <a:gd name="T55" fmla="*/ 799717 h 1925638"/>
                <a:gd name="T56" fmla="*/ 1444577 w 2063750"/>
                <a:gd name="T57" fmla="*/ 953809 h 1925638"/>
                <a:gd name="T58" fmla="*/ 1379514 w 2063750"/>
                <a:gd name="T59" fmla="*/ 1234993 h 1925638"/>
                <a:gd name="T60" fmla="*/ 1224769 w 2063750"/>
                <a:gd name="T61" fmla="*/ 1299859 h 1925638"/>
                <a:gd name="T62" fmla="*/ 973458 w 2063750"/>
                <a:gd name="T63" fmla="*/ 1301550 h 1925638"/>
                <a:gd name="T64" fmla="*/ 884643 w 2063750"/>
                <a:gd name="T65" fmla="*/ 1352828 h 1925638"/>
                <a:gd name="T66" fmla="*/ 1171315 w 2063750"/>
                <a:gd name="T67" fmla="*/ 1381250 h 1925638"/>
                <a:gd name="T68" fmla="*/ 1609826 w 2063750"/>
                <a:gd name="T69" fmla="*/ 1205732 h 1925638"/>
                <a:gd name="T70" fmla="*/ 1769285 w 2063750"/>
                <a:gd name="T71" fmla="*/ 1202215 h 1925638"/>
                <a:gd name="T72" fmla="*/ 1698033 w 2063750"/>
                <a:gd name="T73" fmla="*/ 1343539 h 1925638"/>
                <a:gd name="T74" fmla="*/ 1830840 w 2063750"/>
                <a:gd name="T75" fmla="*/ 1309461 h 1925638"/>
                <a:gd name="T76" fmla="*/ 1902362 w 2063750"/>
                <a:gd name="T77" fmla="*/ 1344330 h 1925638"/>
                <a:gd name="T78" fmla="*/ 1805632 w 2063750"/>
                <a:gd name="T79" fmla="*/ 1426962 h 1925638"/>
                <a:gd name="T80" fmla="*/ 1115916 w 2063750"/>
                <a:gd name="T81" fmla="*/ 1759833 h 1925638"/>
                <a:gd name="T82" fmla="*/ 544327 w 2063750"/>
                <a:gd name="T83" fmla="*/ 1713829 h 1925638"/>
                <a:gd name="T84" fmla="*/ 50124 w 2063750"/>
                <a:gd name="T85" fmla="*/ 1388576 h 1925638"/>
                <a:gd name="T86" fmla="*/ 277587 w 2063750"/>
                <a:gd name="T87" fmla="*/ 1364841 h 1925638"/>
                <a:gd name="T88" fmla="*/ 557812 w 2063750"/>
                <a:gd name="T89" fmla="*/ 1209541 h 1925638"/>
                <a:gd name="T90" fmla="*/ 1023426 w 2063750"/>
                <a:gd name="T91" fmla="*/ 1057126 h 1925638"/>
                <a:gd name="T92" fmla="*/ 919090 w 2063750"/>
                <a:gd name="T93" fmla="*/ 864876 h 1925638"/>
                <a:gd name="T94" fmla="*/ 854320 w 2063750"/>
                <a:gd name="T95" fmla="*/ 707847 h 1925638"/>
                <a:gd name="T96" fmla="*/ 887730 w 2063750"/>
                <a:gd name="T97" fmla="*/ 478909 h 1925638"/>
                <a:gd name="T98" fmla="*/ 1065042 w 2063750"/>
                <a:gd name="T99" fmla="*/ 350938 h 1925638"/>
                <a:gd name="T100" fmla="*/ 1690144 w 2063750"/>
                <a:gd name="T101" fmla="*/ 203159 h 1925638"/>
                <a:gd name="T102" fmla="*/ 1700127 w 2063750"/>
                <a:gd name="T103" fmla="*/ 250943 h 1925638"/>
                <a:gd name="T104" fmla="*/ 1558014 w 2063750"/>
                <a:gd name="T105" fmla="*/ 348271 h 1925638"/>
                <a:gd name="T106" fmla="*/ 1655497 w 2063750"/>
                <a:gd name="T107" fmla="*/ 206383 h 1925638"/>
                <a:gd name="T108" fmla="*/ 904489 w 2063750"/>
                <a:gd name="T109" fmla="*/ 306056 h 1925638"/>
                <a:gd name="T110" fmla="*/ 895180 w 2063750"/>
                <a:gd name="T111" fmla="*/ 353841 h 1925638"/>
                <a:gd name="T112" fmla="*/ 757001 w 2063750"/>
                <a:gd name="T113" fmla="*/ 243028 h 1925638"/>
                <a:gd name="T114" fmla="*/ 779982 w 2063750"/>
                <a:gd name="T115" fmla="*/ 199933 h 1925638"/>
                <a:gd name="T116" fmla="*/ 1248509 w 2063750"/>
                <a:gd name="T117" fmla="*/ 28478 h 1925638"/>
                <a:gd name="T118" fmla="*/ 1217149 w 2063750"/>
                <a:gd name="T119" fmla="*/ 197882 h 1925638"/>
                <a:gd name="T120" fmla="*/ 1185497 w 2063750"/>
                <a:gd name="T121" fmla="*/ 28478 h 1925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063750" h="1925638">
                  <a:moveTo>
                    <a:pt x="1310496" y="957198"/>
                  </a:moveTo>
                  <a:lnTo>
                    <a:pt x="1315880" y="957198"/>
                  </a:lnTo>
                  <a:lnTo>
                    <a:pt x="1321581" y="957198"/>
                  </a:lnTo>
                  <a:lnTo>
                    <a:pt x="1326965" y="958465"/>
                  </a:lnTo>
                  <a:lnTo>
                    <a:pt x="1332032" y="959732"/>
                  </a:lnTo>
                  <a:lnTo>
                    <a:pt x="1337099" y="961316"/>
                  </a:lnTo>
                  <a:lnTo>
                    <a:pt x="1341850" y="963533"/>
                  </a:lnTo>
                  <a:lnTo>
                    <a:pt x="1346284" y="966383"/>
                  </a:lnTo>
                  <a:lnTo>
                    <a:pt x="1350718" y="969234"/>
                  </a:lnTo>
                  <a:lnTo>
                    <a:pt x="1354202" y="973035"/>
                  </a:lnTo>
                  <a:lnTo>
                    <a:pt x="1357685" y="976519"/>
                  </a:lnTo>
                  <a:lnTo>
                    <a:pt x="1360536" y="980637"/>
                  </a:lnTo>
                  <a:lnTo>
                    <a:pt x="1363386" y="985072"/>
                  </a:lnTo>
                  <a:lnTo>
                    <a:pt x="1365603" y="989506"/>
                  </a:lnTo>
                  <a:lnTo>
                    <a:pt x="1367503" y="994574"/>
                  </a:lnTo>
                  <a:lnTo>
                    <a:pt x="1369087" y="999959"/>
                  </a:lnTo>
                  <a:lnTo>
                    <a:pt x="1369720" y="1005344"/>
                  </a:lnTo>
                  <a:lnTo>
                    <a:pt x="1370037" y="1010728"/>
                  </a:lnTo>
                  <a:lnTo>
                    <a:pt x="1369720" y="1016113"/>
                  </a:lnTo>
                  <a:lnTo>
                    <a:pt x="1369087" y="1021181"/>
                  </a:lnTo>
                  <a:lnTo>
                    <a:pt x="1367503" y="1026566"/>
                  </a:lnTo>
                  <a:lnTo>
                    <a:pt x="1365603" y="1031634"/>
                  </a:lnTo>
                  <a:lnTo>
                    <a:pt x="1363386" y="1036385"/>
                  </a:lnTo>
                  <a:lnTo>
                    <a:pt x="1360536" y="1040503"/>
                  </a:lnTo>
                  <a:lnTo>
                    <a:pt x="1357685" y="1044620"/>
                  </a:lnTo>
                  <a:lnTo>
                    <a:pt x="1354202" y="1048738"/>
                  </a:lnTo>
                  <a:lnTo>
                    <a:pt x="1350718" y="1051906"/>
                  </a:lnTo>
                  <a:lnTo>
                    <a:pt x="1346284" y="1055073"/>
                  </a:lnTo>
                  <a:lnTo>
                    <a:pt x="1341850" y="1057290"/>
                  </a:lnTo>
                  <a:lnTo>
                    <a:pt x="1337099" y="1059507"/>
                  </a:lnTo>
                  <a:lnTo>
                    <a:pt x="1332032" y="1061408"/>
                  </a:lnTo>
                  <a:lnTo>
                    <a:pt x="1326965" y="1062675"/>
                  </a:lnTo>
                  <a:lnTo>
                    <a:pt x="1321581" y="1063308"/>
                  </a:lnTo>
                  <a:lnTo>
                    <a:pt x="1315880" y="1063625"/>
                  </a:lnTo>
                  <a:lnTo>
                    <a:pt x="1310496" y="1063308"/>
                  </a:lnTo>
                  <a:lnTo>
                    <a:pt x="1305428" y="1062675"/>
                  </a:lnTo>
                  <a:lnTo>
                    <a:pt x="1300361" y="1061408"/>
                  </a:lnTo>
                  <a:lnTo>
                    <a:pt x="1295294" y="1059507"/>
                  </a:lnTo>
                  <a:lnTo>
                    <a:pt x="1290543" y="1057290"/>
                  </a:lnTo>
                  <a:lnTo>
                    <a:pt x="1286109" y="1055073"/>
                  </a:lnTo>
                  <a:lnTo>
                    <a:pt x="1281992" y="1051906"/>
                  </a:lnTo>
                  <a:lnTo>
                    <a:pt x="1278191" y="1048738"/>
                  </a:lnTo>
                  <a:lnTo>
                    <a:pt x="1275024" y="1044620"/>
                  </a:lnTo>
                  <a:lnTo>
                    <a:pt x="1271857" y="1040503"/>
                  </a:lnTo>
                  <a:lnTo>
                    <a:pt x="1269324" y="1036385"/>
                  </a:lnTo>
                  <a:lnTo>
                    <a:pt x="1267107" y="1031634"/>
                  </a:lnTo>
                  <a:lnTo>
                    <a:pt x="1265206" y="1026566"/>
                  </a:lnTo>
                  <a:lnTo>
                    <a:pt x="1263940" y="1021181"/>
                  </a:lnTo>
                  <a:lnTo>
                    <a:pt x="1263306" y="1016113"/>
                  </a:lnTo>
                  <a:lnTo>
                    <a:pt x="1262989" y="1010728"/>
                  </a:lnTo>
                  <a:lnTo>
                    <a:pt x="1263306" y="1005344"/>
                  </a:lnTo>
                  <a:lnTo>
                    <a:pt x="1263940" y="999959"/>
                  </a:lnTo>
                  <a:lnTo>
                    <a:pt x="1265206" y="994574"/>
                  </a:lnTo>
                  <a:lnTo>
                    <a:pt x="1267107" y="989506"/>
                  </a:lnTo>
                  <a:lnTo>
                    <a:pt x="1269324" y="985072"/>
                  </a:lnTo>
                  <a:lnTo>
                    <a:pt x="1271857" y="980637"/>
                  </a:lnTo>
                  <a:lnTo>
                    <a:pt x="1275024" y="976519"/>
                  </a:lnTo>
                  <a:lnTo>
                    <a:pt x="1278191" y="973035"/>
                  </a:lnTo>
                  <a:lnTo>
                    <a:pt x="1281992" y="969234"/>
                  </a:lnTo>
                  <a:lnTo>
                    <a:pt x="1286109" y="966383"/>
                  </a:lnTo>
                  <a:lnTo>
                    <a:pt x="1290543" y="963533"/>
                  </a:lnTo>
                  <a:lnTo>
                    <a:pt x="1295294" y="961316"/>
                  </a:lnTo>
                  <a:lnTo>
                    <a:pt x="1300361" y="959732"/>
                  </a:lnTo>
                  <a:lnTo>
                    <a:pt x="1305428" y="958465"/>
                  </a:lnTo>
                  <a:lnTo>
                    <a:pt x="1310496" y="957198"/>
                  </a:lnTo>
                  <a:close/>
                  <a:moveTo>
                    <a:pt x="1856524" y="666750"/>
                  </a:moveTo>
                  <a:lnTo>
                    <a:pt x="2002690" y="666750"/>
                  </a:lnTo>
                  <a:lnTo>
                    <a:pt x="2005874" y="667066"/>
                  </a:lnTo>
                  <a:lnTo>
                    <a:pt x="2009695" y="667382"/>
                  </a:lnTo>
                  <a:lnTo>
                    <a:pt x="2012561" y="668330"/>
                  </a:lnTo>
                  <a:lnTo>
                    <a:pt x="2016064" y="669595"/>
                  </a:lnTo>
                  <a:lnTo>
                    <a:pt x="2018930" y="670859"/>
                  </a:lnTo>
                  <a:lnTo>
                    <a:pt x="2021796" y="672755"/>
                  </a:lnTo>
                  <a:lnTo>
                    <a:pt x="2024344" y="674335"/>
                  </a:lnTo>
                  <a:lnTo>
                    <a:pt x="2026891" y="676863"/>
                  </a:lnTo>
                  <a:lnTo>
                    <a:pt x="2029121" y="679076"/>
                  </a:lnTo>
                  <a:lnTo>
                    <a:pt x="2031031" y="681920"/>
                  </a:lnTo>
                  <a:lnTo>
                    <a:pt x="2032623" y="684764"/>
                  </a:lnTo>
                  <a:lnTo>
                    <a:pt x="2034216" y="687292"/>
                  </a:lnTo>
                  <a:lnTo>
                    <a:pt x="2035489" y="690769"/>
                  </a:lnTo>
                  <a:lnTo>
                    <a:pt x="2036126" y="693929"/>
                  </a:lnTo>
                  <a:lnTo>
                    <a:pt x="2036763" y="697405"/>
                  </a:lnTo>
                  <a:lnTo>
                    <a:pt x="2036763" y="700566"/>
                  </a:lnTo>
                  <a:lnTo>
                    <a:pt x="2036763" y="704358"/>
                  </a:lnTo>
                  <a:lnTo>
                    <a:pt x="2036126" y="707834"/>
                  </a:lnTo>
                  <a:lnTo>
                    <a:pt x="2035489" y="710995"/>
                  </a:lnTo>
                  <a:lnTo>
                    <a:pt x="2034216" y="714155"/>
                  </a:lnTo>
                  <a:lnTo>
                    <a:pt x="2032623" y="716999"/>
                  </a:lnTo>
                  <a:lnTo>
                    <a:pt x="2031031" y="720160"/>
                  </a:lnTo>
                  <a:lnTo>
                    <a:pt x="2029121" y="722688"/>
                  </a:lnTo>
                  <a:lnTo>
                    <a:pt x="2026891" y="724900"/>
                  </a:lnTo>
                  <a:lnTo>
                    <a:pt x="2024344" y="727112"/>
                  </a:lnTo>
                  <a:lnTo>
                    <a:pt x="2021796" y="729009"/>
                  </a:lnTo>
                  <a:lnTo>
                    <a:pt x="2018930" y="730905"/>
                  </a:lnTo>
                  <a:lnTo>
                    <a:pt x="2016064" y="732169"/>
                  </a:lnTo>
                  <a:lnTo>
                    <a:pt x="2012561" y="733433"/>
                  </a:lnTo>
                  <a:lnTo>
                    <a:pt x="2009695" y="734381"/>
                  </a:lnTo>
                  <a:lnTo>
                    <a:pt x="2005874" y="734697"/>
                  </a:lnTo>
                  <a:lnTo>
                    <a:pt x="2002690" y="735013"/>
                  </a:lnTo>
                  <a:lnTo>
                    <a:pt x="1856524" y="735013"/>
                  </a:lnTo>
                  <a:lnTo>
                    <a:pt x="1853339" y="734697"/>
                  </a:lnTo>
                  <a:lnTo>
                    <a:pt x="1849518" y="734381"/>
                  </a:lnTo>
                  <a:lnTo>
                    <a:pt x="1846652" y="733433"/>
                  </a:lnTo>
                  <a:lnTo>
                    <a:pt x="1843149" y="732169"/>
                  </a:lnTo>
                  <a:lnTo>
                    <a:pt x="1840283" y="730905"/>
                  </a:lnTo>
                  <a:lnTo>
                    <a:pt x="1837417" y="729009"/>
                  </a:lnTo>
                  <a:lnTo>
                    <a:pt x="1834870" y="727112"/>
                  </a:lnTo>
                  <a:lnTo>
                    <a:pt x="1832322" y="724900"/>
                  </a:lnTo>
                  <a:lnTo>
                    <a:pt x="1830093" y="722688"/>
                  </a:lnTo>
                  <a:lnTo>
                    <a:pt x="1828182" y="720160"/>
                  </a:lnTo>
                  <a:lnTo>
                    <a:pt x="1826590" y="716999"/>
                  </a:lnTo>
                  <a:lnTo>
                    <a:pt x="1824998" y="714155"/>
                  </a:lnTo>
                  <a:lnTo>
                    <a:pt x="1823724" y="710995"/>
                  </a:lnTo>
                  <a:lnTo>
                    <a:pt x="1823087" y="707834"/>
                  </a:lnTo>
                  <a:lnTo>
                    <a:pt x="1822450" y="704358"/>
                  </a:lnTo>
                  <a:lnTo>
                    <a:pt x="1822450" y="700566"/>
                  </a:lnTo>
                  <a:lnTo>
                    <a:pt x="1822450" y="697405"/>
                  </a:lnTo>
                  <a:lnTo>
                    <a:pt x="1823087" y="693929"/>
                  </a:lnTo>
                  <a:lnTo>
                    <a:pt x="1823724" y="690769"/>
                  </a:lnTo>
                  <a:lnTo>
                    <a:pt x="1824998" y="687292"/>
                  </a:lnTo>
                  <a:lnTo>
                    <a:pt x="1826590" y="684764"/>
                  </a:lnTo>
                  <a:lnTo>
                    <a:pt x="1828182" y="681920"/>
                  </a:lnTo>
                  <a:lnTo>
                    <a:pt x="1830093" y="679076"/>
                  </a:lnTo>
                  <a:lnTo>
                    <a:pt x="1832322" y="676863"/>
                  </a:lnTo>
                  <a:lnTo>
                    <a:pt x="1834870" y="674335"/>
                  </a:lnTo>
                  <a:lnTo>
                    <a:pt x="1837417" y="672755"/>
                  </a:lnTo>
                  <a:lnTo>
                    <a:pt x="1840283" y="670859"/>
                  </a:lnTo>
                  <a:lnTo>
                    <a:pt x="1843149" y="669595"/>
                  </a:lnTo>
                  <a:lnTo>
                    <a:pt x="1846652" y="668330"/>
                  </a:lnTo>
                  <a:lnTo>
                    <a:pt x="1849518" y="667382"/>
                  </a:lnTo>
                  <a:lnTo>
                    <a:pt x="1853339" y="667066"/>
                  </a:lnTo>
                  <a:lnTo>
                    <a:pt x="1856524" y="666750"/>
                  </a:lnTo>
                  <a:close/>
                  <a:moveTo>
                    <a:pt x="629654" y="666750"/>
                  </a:moveTo>
                  <a:lnTo>
                    <a:pt x="775285" y="666750"/>
                  </a:lnTo>
                  <a:lnTo>
                    <a:pt x="778783" y="667066"/>
                  </a:lnTo>
                  <a:lnTo>
                    <a:pt x="781962" y="667382"/>
                  </a:lnTo>
                  <a:lnTo>
                    <a:pt x="785460" y="668330"/>
                  </a:lnTo>
                  <a:lnTo>
                    <a:pt x="788640" y="669595"/>
                  </a:lnTo>
                  <a:lnTo>
                    <a:pt x="791819" y="670859"/>
                  </a:lnTo>
                  <a:lnTo>
                    <a:pt x="794363" y="672755"/>
                  </a:lnTo>
                  <a:lnTo>
                    <a:pt x="797225" y="674335"/>
                  </a:lnTo>
                  <a:lnTo>
                    <a:pt x="799451" y="676863"/>
                  </a:lnTo>
                  <a:lnTo>
                    <a:pt x="801677" y="679076"/>
                  </a:lnTo>
                  <a:lnTo>
                    <a:pt x="803902" y="681920"/>
                  </a:lnTo>
                  <a:lnTo>
                    <a:pt x="805492" y="684764"/>
                  </a:lnTo>
                  <a:lnTo>
                    <a:pt x="806764" y="687292"/>
                  </a:lnTo>
                  <a:lnTo>
                    <a:pt x="808036" y="690769"/>
                  </a:lnTo>
                  <a:lnTo>
                    <a:pt x="808990" y="693929"/>
                  </a:lnTo>
                  <a:lnTo>
                    <a:pt x="809626" y="697405"/>
                  </a:lnTo>
                  <a:lnTo>
                    <a:pt x="809626" y="700566"/>
                  </a:lnTo>
                  <a:lnTo>
                    <a:pt x="809626" y="704358"/>
                  </a:lnTo>
                  <a:lnTo>
                    <a:pt x="808990" y="707834"/>
                  </a:lnTo>
                  <a:lnTo>
                    <a:pt x="808036" y="710995"/>
                  </a:lnTo>
                  <a:lnTo>
                    <a:pt x="806764" y="714155"/>
                  </a:lnTo>
                  <a:lnTo>
                    <a:pt x="805492" y="716999"/>
                  </a:lnTo>
                  <a:lnTo>
                    <a:pt x="803902" y="720160"/>
                  </a:lnTo>
                  <a:lnTo>
                    <a:pt x="801677" y="722688"/>
                  </a:lnTo>
                  <a:lnTo>
                    <a:pt x="799451" y="724900"/>
                  </a:lnTo>
                  <a:lnTo>
                    <a:pt x="797225" y="727112"/>
                  </a:lnTo>
                  <a:lnTo>
                    <a:pt x="794363" y="729009"/>
                  </a:lnTo>
                  <a:lnTo>
                    <a:pt x="791819" y="730905"/>
                  </a:lnTo>
                  <a:lnTo>
                    <a:pt x="788640" y="732169"/>
                  </a:lnTo>
                  <a:lnTo>
                    <a:pt x="785460" y="733433"/>
                  </a:lnTo>
                  <a:lnTo>
                    <a:pt x="781962" y="734381"/>
                  </a:lnTo>
                  <a:lnTo>
                    <a:pt x="778783" y="734697"/>
                  </a:lnTo>
                  <a:lnTo>
                    <a:pt x="775285" y="735013"/>
                  </a:lnTo>
                  <a:lnTo>
                    <a:pt x="629654" y="735013"/>
                  </a:lnTo>
                  <a:lnTo>
                    <a:pt x="626156" y="734697"/>
                  </a:lnTo>
                  <a:lnTo>
                    <a:pt x="622976" y="734381"/>
                  </a:lnTo>
                  <a:lnTo>
                    <a:pt x="619479" y="733433"/>
                  </a:lnTo>
                  <a:lnTo>
                    <a:pt x="616299" y="732169"/>
                  </a:lnTo>
                  <a:lnTo>
                    <a:pt x="613119" y="730905"/>
                  </a:lnTo>
                  <a:lnTo>
                    <a:pt x="610576" y="729009"/>
                  </a:lnTo>
                  <a:lnTo>
                    <a:pt x="607714" y="727112"/>
                  </a:lnTo>
                  <a:lnTo>
                    <a:pt x="605488" y="724900"/>
                  </a:lnTo>
                  <a:lnTo>
                    <a:pt x="603262" y="722688"/>
                  </a:lnTo>
                  <a:lnTo>
                    <a:pt x="601036" y="720160"/>
                  </a:lnTo>
                  <a:lnTo>
                    <a:pt x="599447" y="716999"/>
                  </a:lnTo>
                  <a:lnTo>
                    <a:pt x="598175" y="714155"/>
                  </a:lnTo>
                  <a:lnTo>
                    <a:pt x="596903" y="710995"/>
                  </a:lnTo>
                  <a:lnTo>
                    <a:pt x="596267" y="707834"/>
                  </a:lnTo>
                  <a:lnTo>
                    <a:pt x="595313" y="704358"/>
                  </a:lnTo>
                  <a:lnTo>
                    <a:pt x="595313" y="700566"/>
                  </a:lnTo>
                  <a:lnTo>
                    <a:pt x="595313" y="697405"/>
                  </a:lnTo>
                  <a:lnTo>
                    <a:pt x="596267" y="693929"/>
                  </a:lnTo>
                  <a:lnTo>
                    <a:pt x="596903" y="690769"/>
                  </a:lnTo>
                  <a:lnTo>
                    <a:pt x="598175" y="687292"/>
                  </a:lnTo>
                  <a:lnTo>
                    <a:pt x="599447" y="684764"/>
                  </a:lnTo>
                  <a:lnTo>
                    <a:pt x="601036" y="681920"/>
                  </a:lnTo>
                  <a:lnTo>
                    <a:pt x="603262" y="679076"/>
                  </a:lnTo>
                  <a:lnTo>
                    <a:pt x="605488" y="676863"/>
                  </a:lnTo>
                  <a:lnTo>
                    <a:pt x="607714" y="674335"/>
                  </a:lnTo>
                  <a:lnTo>
                    <a:pt x="610576" y="672755"/>
                  </a:lnTo>
                  <a:lnTo>
                    <a:pt x="613119" y="670859"/>
                  </a:lnTo>
                  <a:lnTo>
                    <a:pt x="616299" y="669595"/>
                  </a:lnTo>
                  <a:lnTo>
                    <a:pt x="619479" y="668330"/>
                  </a:lnTo>
                  <a:lnTo>
                    <a:pt x="622976" y="667382"/>
                  </a:lnTo>
                  <a:lnTo>
                    <a:pt x="626156" y="667066"/>
                  </a:lnTo>
                  <a:lnTo>
                    <a:pt x="629654" y="666750"/>
                  </a:lnTo>
                  <a:close/>
                  <a:moveTo>
                    <a:pt x="1315880" y="528637"/>
                  </a:moveTo>
                  <a:lnTo>
                    <a:pt x="1321897" y="528954"/>
                  </a:lnTo>
                  <a:lnTo>
                    <a:pt x="1327598" y="529904"/>
                  </a:lnTo>
                  <a:lnTo>
                    <a:pt x="1333615" y="531805"/>
                  </a:lnTo>
                  <a:lnTo>
                    <a:pt x="1339316" y="534655"/>
                  </a:lnTo>
                  <a:lnTo>
                    <a:pt x="1345017" y="537823"/>
                  </a:lnTo>
                  <a:lnTo>
                    <a:pt x="1350084" y="541941"/>
                  </a:lnTo>
                  <a:lnTo>
                    <a:pt x="1354835" y="546375"/>
                  </a:lnTo>
                  <a:lnTo>
                    <a:pt x="1359586" y="551760"/>
                  </a:lnTo>
                  <a:lnTo>
                    <a:pt x="1364020" y="557778"/>
                  </a:lnTo>
                  <a:lnTo>
                    <a:pt x="1367503" y="564430"/>
                  </a:lnTo>
                  <a:lnTo>
                    <a:pt x="1370987" y="571398"/>
                  </a:lnTo>
                  <a:lnTo>
                    <a:pt x="1373837" y="579634"/>
                  </a:lnTo>
                  <a:lnTo>
                    <a:pt x="1375104" y="583751"/>
                  </a:lnTo>
                  <a:lnTo>
                    <a:pt x="1376371" y="588186"/>
                  </a:lnTo>
                  <a:lnTo>
                    <a:pt x="1377955" y="597055"/>
                  </a:lnTo>
                  <a:lnTo>
                    <a:pt x="1379222" y="606557"/>
                  </a:lnTo>
                  <a:lnTo>
                    <a:pt x="1379538" y="616377"/>
                  </a:lnTo>
                  <a:lnTo>
                    <a:pt x="1379222" y="627463"/>
                  </a:lnTo>
                  <a:lnTo>
                    <a:pt x="1378905" y="637915"/>
                  </a:lnTo>
                  <a:lnTo>
                    <a:pt x="1378588" y="647101"/>
                  </a:lnTo>
                  <a:lnTo>
                    <a:pt x="1377955" y="655970"/>
                  </a:lnTo>
                  <a:lnTo>
                    <a:pt x="1376054" y="673074"/>
                  </a:lnTo>
                  <a:lnTo>
                    <a:pt x="1373204" y="690179"/>
                  </a:lnTo>
                  <a:lnTo>
                    <a:pt x="1370037" y="706967"/>
                  </a:lnTo>
                  <a:lnTo>
                    <a:pt x="1366237" y="725021"/>
                  </a:lnTo>
                  <a:lnTo>
                    <a:pt x="1361803" y="745293"/>
                  </a:lnTo>
                  <a:lnTo>
                    <a:pt x="1357369" y="769366"/>
                  </a:lnTo>
                  <a:lnTo>
                    <a:pt x="1352301" y="797873"/>
                  </a:lnTo>
                  <a:lnTo>
                    <a:pt x="1346917" y="830815"/>
                  </a:lnTo>
                  <a:lnTo>
                    <a:pt x="1344384" y="849503"/>
                  </a:lnTo>
                  <a:lnTo>
                    <a:pt x="1341533" y="870092"/>
                  </a:lnTo>
                  <a:lnTo>
                    <a:pt x="1338683" y="892264"/>
                  </a:lnTo>
                  <a:lnTo>
                    <a:pt x="1335832" y="916654"/>
                  </a:lnTo>
                  <a:lnTo>
                    <a:pt x="1296561" y="916654"/>
                  </a:lnTo>
                  <a:lnTo>
                    <a:pt x="1293710" y="892264"/>
                  </a:lnTo>
                  <a:lnTo>
                    <a:pt x="1290860" y="870092"/>
                  </a:lnTo>
                  <a:lnTo>
                    <a:pt x="1288326" y="849820"/>
                  </a:lnTo>
                  <a:lnTo>
                    <a:pt x="1285792" y="831132"/>
                  </a:lnTo>
                  <a:lnTo>
                    <a:pt x="1280092" y="797873"/>
                  </a:lnTo>
                  <a:lnTo>
                    <a:pt x="1275341" y="769366"/>
                  </a:lnTo>
                  <a:lnTo>
                    <a:pt x="1270590" y="745293"/>
                  </a:lnTo>
                  <a:lnTo>
                    <a:pt x="1266473" y="725021"/>
                  </a:lnTo>
                  <a:lnTo>
                    <a:pt x="1262356" y="706967"/>
                  </a:lnTo>
                  <a:lnTo>
                    <a:pt x="1258872" y="690179"/>
                  </a:lnTo>
                  <a:lnTo>
                    <a:pt x="1256339" y="673074"/>
                  </a:lnTo>
                  <a:lnTo>
                    <a:pt x="1254438" y="655970"/>
                  </a:lnTo>
                  <a:lnTo>
                    <a:pt x="1253805" y="647101"/>
                  </a:lnTo>
                  <a:lnTo>
                    <a:pt x="1252855" y="637915"/>
                  </a:lnTo>
                  <a:lnTo>
                    <a:pt x="1252538" y="627463"/>
                  </a:lnTo>
                  <a:lnTo>
                    <a:pt x="1252538" y="616377"/>
                  </a:lnTo>
                  <a:lnTo>
                    <a:pt x="1252855" y="606557"/>
                  </a:lnTo>
                  <a:lnTo>
                    <a:pt x="1254122" y="597055"/>
                  </a:lnTo>
                  <a:lnTo>
                    <a:pt x="1255705" y="588186"/>
                  </a:lnTo>
                  <a:lnTo>
                    <a:pt x="1256972" y="583751"/>
                  </a:lnTo>
                  <a:lnTo>
                    <a:pt x="1258239" y="579634"/>
                  </a:lnTo>
                  <a:lnTo>
                    <a:pt x="1261406" y="571398"/>
                  </a:lnTo>
                  <a:lnTo>
                    <a:pt x="1264573" y="564430"/>
                  </a:lnTo>
                  <a:lnTo>
                    <a:pt x="1268374" y="557778"/>
                  </a:lnTo>
                  <a:lnTo>
                    <a:pt x="1272807" y="551760"/>
                  </a:lnTo>
                  <a:lnTo>
                    <a:pt x="1277241" y="546375"/>
                  </a:lnTo>
                  <a:lnTo>
                    <a:pt x="1281992" y="541941"/>
                  </a:lnTo>
                  <a:lnTo>
                    <a:pt x="1287376" y="537823"/>
                  </a:lnTo>
                  <a:lnTo>
                    <a:pt x="1293077" y="534655"/>
                  </a:lnTo>
                  <a:lnTo>
                    <a:pt x="1298778" y="531805"/>
                  </a:lnTo>
                  <a:lnTo>
                    <a:pt x="1304162" y="529904"/>
                  </a:lnTo>
                  <a:lnTo>
                    <a:pt x="1310179" y="528954"/>
                  </a:lnTo>
                  <a:lnTo>
                    <a:pt x="1315880" y="528637"/>
                  </a:lnTo>
                  <a:close/>
                  <a:moveTo>
                    <a:pt x="1316038" y="427125"/>
                  </a:moveTo>
                  <a:lnTo>
                    <a:pt x="1306196" y="427443"/>
                  </a:lnTo>
                  <a:lnTo>
                    <a:pt x="1296353" y="427761"/>
                  </a:lnTo>
                  <a:lnTo>
                    <a:pt x="1283971" y="428715"/>
                  </a:lnTo>
                  <a:lnTo>
                    <a:pt x="1269048" y="430622"/>
                  </a:lnTo>
                  <a:lnTo>
                    <a:pt x="1252221" y="432529"/>
                  </a:lnTo>
                  <a:lnTo>
                    <a:pt x="1233806" y="435390"/>
                  </a:lnTo>
                  <a:lnTo>
                    <a:pt x="1224281" y="437615"/>
                  </a:lnTo>
                  <a:lnTo>
                    <a:pt x="1214121" y="439523"/>
                  </a:lnTo>
                  <a:lnTo>
                    <a:pt x="1204278" y="441748"/>
                  </a:lnTo>
                  <a:lnTo>
                    <a:pt x="1193483" y="444609"/>
                  </a:lnTo>
                  <a:lnTo>
                    <a:pt x="1183323" y="447470"/>
                  </a:lnTo>
                  <a:lnTo>
                    <a:pt x="1172528" y="450967"/>
                  </a:lnTo>
                  <a:lnTo>
                    <a:pt x="1161733" y="454463"/>
                  </a:lnTo>
                  <a:lnTo>
                    <a:pt x="1150938" y="458914"/>
                  </a:lnTo>
                  <a:lnTo>
                    <a:pt x="1140143" y="463364"/>
                  </a:lnTo>
                  <a:lnTo>
                    <a:pt x="1129348" y="467814"/>
                  </a:lnTo>
                  <a:lnTo>
                    <a:pt x="1118871" y="473218"/>
                  </a:lnTo>
                  <a:lnTo>
                    <a:pt x="1108393" y="478940"/>
                  </a:lnTo>
                  <a:lnTo>
                    <a:pt x="1097916" y="484980"/>
                  </a:lnTo>
                  <a:lnTo>
                    <a:pt x="1088073" y="491338"/>
                  </a:lnTo>
                  <a:lnTo>
                    <a:pt x="1078231" y="498331"/>
                  </a:lnTo>
                  <a:lnTo>
                    <a:pt x="1069023" y="505960"/>
                  </a:lnTo>
                  <a:lnTo>
                    <a:pt x="1059498" y="514225"/>
                  </a:lnTo>
                  <a:lnTo>
                    <a:pt x="1050926" y="522808"/>
                  </a:lnTo>
                  <a:lnTo>
                    <a:pt x="1043623" y="530755"/>
                  </a:lnTo>
                  <a:lnTo>
                    <a:pt x="1036638" y="539656"/>
                  </a:lnTo>
                  <a:lnTo>
                    <a:pt x="1029971" y="548557"/>
                  </a:lnTo>
                  <a:lnTo>
                    <a:pt x="1023938" y="557775"/>
                  </a:lnTo>
                  <a:lnTo>
                    <a:pt x="1018541" y="567312"/>
                  </a:lnTo>
                  <a:lnTo>
                    <a:pt x="1013461" y="577166"/>
                  </a:lnTo>
                  <a:lnTo>
                    <a:pt x="1009333" y="587656"/>
                  </a:lnTo>
                  <a:lnTo>
                    <a:pt x="1005206" y="598464"/>
                  </a:lnTo>
                  <a:lnTo>
                    <a:pt x="1001713" y="608954"/>
                  </a:lnTo>
                  <a:lnTo>
                    <a:pt x="998856" y="620398"/>
                  </a:lnTo>
                  <a:lnTo>
                    <a:pt x="996633" y="632160"/>
                  </a:lnTo>
                  <a:lnTo>
                    <a:pt x="994728" y="643922"/>
                  </a:lnTo>
                  <a:lnTo>
                    <a:pt x="993458" y="656319"/>
                  </a:lnTo>
                  <a:lnTo>
                    <a:pt x="992506" y="668716"/>
                  </a:lnTo>
                  <a:lnTo>
                    <a:pt x="992506" y="681750"/>
                  </a:lnTo>
                  <a:lnTo>
                    <a:pt x="992506" y="694783"/>
                  </a:lnTo>
                  <a:lnTo>
                    <a:pt x="993141" y="707498"/>
                  </a:lnTo>
                  <a:lnTo>
                    <a:pt x="994093" y="719260"/>
                  </a:lnTo>
                  <a:lnTo>
                    <a:pt x="994728" y="730704"/>
                  </a:lnTo>
                  <a:lnTo>
                    <a:pt x="996316" y="741829"/>
                  </a:lnTo>
                  <a:lnTo>
                    <a:pt x="997586" y="752002"/>
                  </a:lnTo>
                  <a:lnTo>
                    <a:pt x="998856" y="762174"/>
                  </a:lnTo>
                  <a:lnTo>
                    <a:pt x="1000443" y="771393"/>
                  </a:lnTo>
                  <a:lnTo>
                    <a:pt x="1002031" y="780611"/>
                  </a:lnTo>
                  <a:lnTo>
                    <a:pt x="1003936" y="789194"/>
                  </a:lnTo>
                  <a:lnTo>
                    <a:pt x="1005841" y="797777"/>
                  </a:lnTo>
                  <a:lnTo>
                    <a:pt x="1008063" y="805724"/>
                  </a:lnTo>
                  <a:lnTo>
                    <a:pt x="1010603" y="813035"/>
                  </a:lnTo>
                  <a:lnTo>
                    <a:pt x="1012826" y="820347"/>
                  </a:lnTo>
                  <a:lnTo>
                    <a:pt x="1015683" y="827022"/>
                  </a:lnTo>
                  <a:lnTo>
                    <a:pt x="1018223" y="833698"/>
                  </a:lnTo>
                  <a:lnTo>
                    <a:pt x="1020763" y="840055"/>
                  </a:lnTo>
                  <a:lnTo>
                    <a:pt x="1023621" y="846095"/>
                  </a:lnTo>
                  <a:lnTo>
                    <a:pt x="1026478" y="851817"/>
                  </a:lnTo>
                  <a:lnTo>
                    <a:pt x="1032828" y="862943"/>
                  </a:lnTo>
                  <a:lnTo>
                    <a:pt x="1039496" y="872797"/>
                  </a:lnTo>
                  <a:lnTo>
                    <a:pt x="1046481" y="882652"/>
                  </a:lnTo>
                  <a:lnTo>
                    <a:pt x="1053466" y="891552"/>
                  </a:lnTo>
                  <a:lnTo>
                    <a:pt x="1061086" y="900135"/>
                  </a:lnTo>
                  <a:lnTo>
                    <a:pt x="1076643" y="917301"/>
                  </a:lnTo>
                  <a:lnTo>
                    <a:pt x="1091883" y="934467"/>
                  </a:lnTo>
                  <a:lnTo>
                    <a:pt x="1099821" y="943367"/>
                  </a:lnTo>
                  <a:lnTo>
                    <a:pt x="1107441" y="952904"/>
                  </a:lnTo>
                  <a:lnTo>
                    <a:pt x="1115061" y="962758"/>
                  </a:lnTo>
                  <a:lnTo>
                    <a:pt x="1122681" y="973566"/>
                  </a:lnTo>
                  <a:lnTo>
                    <a:pt x="1129983" y="985010"/>
                  </a:lnTo>
                  <a:lnTo>
                    <a:pt x="1136968" y="996772"/>
                  </a:lnTo>
                  <a:lnTo>
                    <a:pt x="1143953" y="1009805"/>
                  </a:lnTo>
                  <a:lnTo>
                    <a:pt x="1150938" y="1024427"/>
                  </a:lnTo>
                  <a:lnTo>
                    <a:pt x="1153796" y="1031739"/>
                  </a:lnTo>
                  <a:lnTo>
                    <a:pt x="1157288" y="1039686"/>
                  </a:lnTo>
                  <a:lnTo>
                    <a:pt x="1160146" y="1047633"/>
                  </a:lnTo>
                  <a:lnTo>
                    <a:pt x="1162686" y="1056216"/>
                  </a:lnTo>
                  <a:lnTo>
                    <a:pt x="1165543" y="1064799"/>
                  </a:lnTo>
                  <a:lnTo>
                    <a:pt x="1168083" y="1074017"/>
                  </a:lnTo>
                  <a:lnTo>
                    <a:pt x="1170941" y="1083554"/>
                  </a:lnTo>
                  <a:lnTo>
                    <a:pt x="1173163" y="1093408"/>
                  </a:lnTo>
                  <a:lnTo>
                    <a:pt x="1175386" y="1103580"/>
                  </a:lnTo>
                  <a:lnTo>
                    <a:pt x="1177608" y="1114388"/>
                  </a:lnTo>
                  <a:lnTo>
                    <a:pt x="1179513" y="1125196"/>
                  </a:lnTo>
                  <a:lnTo>
                    <a:pt x="1181418" y="1136958"/>
                  </a:lnTo>
                  <a:lnTo>
                    <a:pt x="1181680" y="1141412"/>
                  </a:lnTo>
                  <a:lnTo>
                    <a:pt x="1456680" y="1141412"/>
                  </a:lnTo>
                  <a:lnTo>
                    <a:pt x="1456691" y="1136958"/>
                  </a:lnTo>
                  <a:lnTo>
                    <a:pt x="1458596" y="1125196"/>
                  </a:lnTo>
                  <a:lnTo>
                    <a:pt x="1460818" y="1114388"/>
                  </a:lnTo>
                  <a:lnTo>
                    <a:pt x="1462723" y="1103580"/>
                  </a:lnTo>
                  <a:lnTo>
                    <a:pt x="1464946" y="1093408"/>
                  </a:lnTo>
                  <a:lnTo>
                    <a:pt x="1467486" y="1083554"/>
                  </a:lnTo>
                  <a:lnTo>
                    <a:pt x="1470026" y="1074017"/>
                  </a:lnTo>
                  <a:lnTo>
                    <a:pt x="1472883" y="1064799"/>
                  </a:lnTo>
                  <a:lnTo>
                    <a:pt x="1475423" y="1056216"/>
                  </a:lnTo>
                  <a:lnTo>
                    <a:pt x="1478281" y="1047633"/>
                  </a:lnTo>
                  <a:lnTo>
                    <a:pt x="1481456" y="1039686"/>
                  </a:lnTo>
                  <a:lnTo>
                    <a:pt x="1484313" y="1031739"/>
                  </a:lnTo>
                  <a:lnTo>
                    <a:pt x="1487806" y="1024427"/>
                  </a:lnTo>
                  <a:lnTo>
                    <a:pt x="1494156" y="1009805"/>
                  </a:lnTo>
                  <a:lnTo>
                    <a:pt x="1501141" y="996772"/>
                  </a:lnTo>
                  <a:lnTo>
                    <a:pt x="1508443" y="985010"/>
                  </a:lnTo>
                  <a:lnTo>
                    <a:pt x="1515746" y="973566"/>
                  </a:lnTo>
                  <a:lnTo>
                    <a:pt x="1523048" y="962758"/>
                  </a:lnTo>
                  <a:lnTo>
                    <a:pt x="1530986" y="952904"/>
                  </a:lnTo>
                  <a:lnTo>
                    <a:pt x="1538606" y="943367"/>
                  </a:lnTo>
                  <a:lnTo>
                    <a:pt x="1546543" y="934467"/>
                  </a:lnTo>
                  <a:lnTo>
                    <a:pt x="1561466" y="917301"/>
                  </a:lnTo>
                  <a:lnTo>
                    <a:pt x="1577341" y="900135"/>
                  </a:lnTo>
                  <a:lnTo>
                    <a:pt x="1584643" y="891552"/>
                  </a:lnTo>
                  <a:lnTo>
                    <a:pt x="1591946" y="882652"/>
                  </a:lnTo>
                  <a:lnTo>
                    <a:pt x="1598613" y="872797"/>
                  </a:lnTo>
                  <a:lnTo>
                    <a:pt x="1605281" y="862943"/>
                  </a:lnTo>
                  <a:lnTo>
                    <a:pt x="1611631" y="851817"/>
                  </a:lnTo>
                  <a:lnTo>
                    <a:pt x="1614806" y="846095"/>
                  </a:lnTo>
                  <a:lnTo>
                    <a:pt x="1617346" y="840055"/>
                  </a:lnTo>
                  <a:lnTo>
                    <a:pt x="1620203" y="833698"/>
                  </a:lnTo>
                  <a:lnTo>
                    <a:pt x="1623061" y="827022"/>
                  </a:lnTo>
                  <a:lnTo>
                    <a:pt x="1625283" y="820347"/>
                  </a:lnTo>
                  <a:lnTo>
                    <a:pt x="1628141" y="813035"/>
                  </a:lnTo>
                  <a:lnTo>
                    <a:pt x="1630046" y="805724"/>
                  </a:lnTo>
                  <a:lnTo>
                    <a:pt x="1632268" y="797777"/>
                  </a:lnTo>
                  <a:lnTo>
                    <a:pt x="1634491" y="789194"/>
                  </a:lnTo>
                  <a:lnTo>
                    <a:pt x="1636396" y="780611"/>
                  </a:lnTo>
                  <a:lnTo>
                    <a:pt x="1637983" y="771393"/>
                  </a:lnTo>
                  <a:lnTo>
                    <a:pt x="1639571" y="762174"/>
                  </a:lnTo>
                  <a:lnTo>
                    <a:pt x="1641158" y="752002"/>
                  </a:lnTo>
                  <a:lnTo>
                    <a:pt x="1642428" y="741829"/>
                  </a:lnTo>
                  <a:lnTo>
                    <a:pt x="1643381" y="730704"/>
                  </a:lnTo>
                  <a:lnTo>
                    <a:pt x="1644333" y="719260"/>
                  </a:lnTo>
                  <a:lnTo>
                    <a:pt x="1644968" y="707498"/>
                  </a:lnTo>
                  <a:lnTo>
                    <a:pt x="1645603" y="694783"/>
                  </a:lnTo>
                  <a:lnTo>
                    <a:pt x="1645921" y="681750"/>
                  </a:lnTo>
                  <a:lnTo>
                    <a:pt x="1645603" y="668716"/>
                  </a:lnTo>
                  <a:lnTo>
                    <a:pt x="1644968" y="656319"/>
                  </a:lnTo>
                  <a:lnTo>
                    <a:pt x="1643698" y="643922"/>
                  </a:lnTo>
                  <a:lnTo>
                    <a:pt x="1641793" y="632160"/>
                  </a:lnTo>
                  <a:lnTo>
                    <a:pt x="1639253" y="620398"/>
                  </a:lnTo>
                  <a:lnTo>
                    <a:pt x="1636396" y="608954"/>
                  </a:lnTo>
                  <a:lnTo>
                    <a:pt x="1632903" y="598464"/>
                  </a:lnTo>
                  <a:lnTo>
                    <a:pt x="1629411" y="587656"/>
                  </a:lnTo>
                  <a:lnTo>
                    <a:pt x="1624648" y="577166"/>
                  </a:lnTo>
                  <a:lnTo>
                    <a:pt x="1619568" y="567312"/>
                  </a:lnTo>
                  <a:lnTo>
                    <a:pt x="1614488" y="557775"/>
                  </a:lnTo>
                  <a:lnTo>
                    <a:pt x="1608456" y="548557"/>
                  </a:lnTo>
                  <a:lnTo>
                    <a:pt x="1602106" y="539656"/>
                  </a:lnTo>
                  <a:lnTo>
                    <a:pt x="1595121" y="530755"/>
                  </a:lnTo>
                  <a:lnTo>
                    <a:pt x="1587183" y="522808"/>
                  </a:lnTo>
                  <a:lnTo>
                    <a:pt x="1578611" y="514225"/>
                  </a:lnTo>
                  <a:lnTo>
                    <a:pt x="1569721" y="505960"/>
                  </a:lnTo>
                  <a:lnTo>
                    <a:pt x="1559878" y="498331"/>
                  </a:lnTo>
                  <a:lnTo>
                    <a:pt x="1550353" y="491338"/>
                  </a:lnTo>
                  <a:lnTo>
                    <a:pt x="1540193" y="484980"/>
                  </a:lnTo>
                  <a:lnTo>
                    <a:pt x="1529716" y="478622"/>
                  </a:lnTo>
                  <a:lnTo>
                    <a:pt x="1519556" y="473218"/>
                  </a:lnTo>
                  <a:lnTo>
                    <a:pt x="1508761" y="467814"/>
                  </a:lnTo>
                  <a:lnTo>
                    <a:pt x="1497966" y="463046"/>
                  </a:lnTo>
                  <a:lnTo>
                    <a:pt x="1487488" y="458596"/>
                  </a:lnTo>
                  <a:lnTo>
                    <a:pt x="1476376" y="454463"/>
                  </a:lnTo>
                  <a:lnTo>
                    <a:pt x="1465581" y="450967"/>
                  </a:lnTo>
                  <a:lnTo>
                    <a:pt x="1455103" y="447470"/>
                  </a:lnTo>
                  <a:lnTo>
                    <a:pt x="1444308" y="444609"/>
                  </a:lnTo>
                  <a:lnTo>
                    <a:pt x="1434148" y="441748"/>
                  </a:lnTo>
                  <a:lnTo>
                    <a:pt x="1423988" y="439523"/>
                  </a:lnTo>
                  <a:lnTo>
                    <a:pt x="1413828" y="437615"/>
                  </a:lnTo>
                  <a:lnTo>
                    <a:pt x="1404303" y="435390"/>
                  </a:lnTo>
                  <a:lnTo>
                    <a:pt x="1385888" y="432529"/>
                  </a:lnTo>
                  <a:lnTo>
                    <a:pt x="1369061" y="430304"/>
                  </a:lnTo>
                  <a:lnTo>
                    <a:pt x="1354456" y="428715"/>
                  </a:lnTo>
                  <a:lnTo>
                    <a:pt x="1342073" y="427761"/>
                  </a:lnTo>
                  <a:lnTo>
                    <a:pt x="1332866" y="427443"/>
                  </a:lnTo>
                  <a:lnTo>
                    <a:pt x="1323023" y="427125"/>
                  </a:lnTo>
                  <a:lnTo>
                    <a:pt x="1316038" y="427125"/>
                  </a:lnTo>
                  <a:close/>
                  <a:moveTo>
                    <a:pt x="1309371" y="354012"/>
                  </a:moveTo>
                  <a:lnTo>
                    <a:pt x="1315403" y="354012"/>
                  </a:lnTo>
                  <a:lnTo>
                    <a:pt x="1322071" y="354012"/>
                  </a:lnTo>
                  <a:lnTo>
                    <a:pt x="1328103" y="354012"/>
                  </a:lnTo>
                  <a:lnTo>
                    <a:pt x="1337628" y="354330"/>
                  </a:lnTo>
                  <a:lnTo>
                    <a:pt x="1350011" y="354966"/>
                  </a:lnTo>
                  <a:lnTo>
                    <a:pt x="1365568" y="356237"/>
                  </a:lnTo>
                  <a:lnTo>
                    <a:pt x="1383666" y="358145"/>
                  </a:lnTo>
                  <a:lnTo>
                    <a:pt x="1403351" y="361006"/>
                  </a:lnTo>
                  <a:lnTo>
                    <a:pt x="1413828" y="362913"/>
                  </a:lnTo>
                  <a:lnTo>
                    <a:pt x="1424941" y="364820"/>
                  </a:lnTo>
                  <a:lnTo>
                    <a:pt x="1436371" y="367363"/>
                  </a:lnTo>
                  <a:lnTo>
                    <a:pt x="1448118" y="369906"/>
                  </a:lnTo>
                  <a:lnTo>
                    <a:pt x="1460183" y="373085"/>
                  </a:lnTo>
                  <a:lnTo>
                    <a:pt x="1471931" y="376264"/>
                  </a:lnTo>
                  <a:lnTo>
                    <a:pt x="1484313" y="380079"/>
                  </a:lnTo>
                  <a:lnTo>
                    <a:pt x="1497013" y="383893"/>
                  </a:lnTo>
                  <a:lnTo>
                    <a:pt x="1509396" y="388661"/>
                  </a:lnTo>
                  <a:lnTo>
                    <a:pt x="1522096" y="393748"/>
                  </a:lnTo>
                  <a:lnTo>
                    <a:pt x="1534478" y="399152"/>
                  </a:lnTo>
                  <a:lnTo>
                    <a:pt x="1547178" y="405191"/>
                  </a:lnTo>
                  <a:lnTo>
                    <a:pt x="1559561" y="411549"/>
                  </a:lnTo>
                  <a:lnTo>
                    <a:pt x="1571943" y="418542"/>
                  </a:lnTo>
                  <a:lnTo>
                    <a:pt x="1584008" y="425854"/>
                  </a:lnTo>
                  <a:lnTo>
                    <a:pt x="1595756" y="433801"/>
                  </a:lnTo>
                  <a:lnTo>
                    <a:pt x="1607186" y="442384"/>
                  </a:lnTo>
                  <a:lnTo>
                    <a:pt x="1618616" y="451602"/>
                  </a:lnTo>
                  <a:lnTo>
                    <a:pt x="1629728" y="461139"/>
                  </a:lnTo>
                  <a:lnTo>
                    <a:pt x="1640206" y="471629"/>
                  </a:lnTo>
                  <a:lnTo>
                    <a:pt x="1650366" y="483073"/>
                  </a:lnTo>
                  <a:lnTo>
                    <a:pt x="1659891" y="494199"/>
                  </a:lnTo>
                  <a:lnTo>
                    <a:pt x="1668463" y="506278"/>
                  </a:lnTo>
                  <a:lnTo>
                    <a:pt x="1672591" y="512318"/>
                  </a:lnTo>
                  <a:lnTo>
                    <a:pt x="1676401" y="518676"/>
                  </a:lnTo>
                  <a:lnTo>
                    <a:pt x="1680211" y="525033"/>
                  </a:lnTo>
                  <a:lnTo>
                    <a:pt x="1683703" y="531391"/>
                  </a:lnTo>
                  <a:lnTo>
                    <a:pt x="1690371" y="544424"/>
                  </a:lnTo>
                  <a:lnTo>
                    <a:pt x="1696403" y="558093"/>
                  </a:lnTo>
                  <a:lnTo>
                    <a:pt x="1701801" y="572398"/>
                  </a:lnTo>
                  <a:lnTo>
                    <a:pt x="1706563" y="586703"/>
                  </a:lnTo>
                  <a:lnTo>
                    <a:pt x="1710056" y="601325"/>
                  </a:lnTo>
                  <a:lnTo>
                    <a:pt x="1713548" y="616266"/>
                  </a:lnTo>
                  <a:lnTo>
                    <a:pt x="1715771" y="631842"/>
                  </a:lnTo>
                  <a:lnTo>
                    <a:pt x="1717993" y="647736"/>
                  </a:lnTo>
                  <a:lnTo>
                    <a:pt x="1718946" y="663948"/>
                  </a:lnTo>
                  <a:lnTo>
                    <a:pt x="1719263" y="680478"/>
                  </a:lnTo>
                  <a:lnTo>
                    <a:pt x="1718946" y="697644"/>
                  </a:lnTo>
                  <a:lnTo>
                    <a:pt x="1718311" y="712584"/>
                  </a:lnTo>
                  <a:lnTo>
                    <a:pt x="1717041" y="727207"/>
                  </a:lnTo>
                  <a:lnTo>
                    <a:pt x="1716088" y="740876"/>
                  </a:lnTo>
                  <a:lnTo>
                    <a:pt x="1714501" y="753909"/>
                  </a:lnTo>
                  <a:lnTo>
                    <a:pt x="1712913" y="766624"/>
                  </a:lnTo>
                  <a:lnTo>
                    <a:pt x="1711326" y="778704"/>
                  </a:lnTo>
                  <a:lnTo>
                    <a:pt x="1709103" y="790148"/>
                  </a:lnTo>
                  <a:lnTo>
                    <a:pt x="1706881" y="801274"/>
                  </a:lnTo>
                  <a:lnTo>
                    <a:pt x="1704658" y="812082"/>
                  </a:lnTo>
                  <a:lnTo>
                    <a:pt x="1701801" y="821936"/>
                  </a:lnTo>
                  <a:lnTo>
                    <a:pt x="1698943" y="831790"/>
                  </a:lnTo>
                  <a:lnTo>
                    <a:pt x="1696086" y="841009"/>
                  </a:lnTo>
                  <a:lnTo>
                    <a:pt x="1692911" y="849910"/>
                  </a:lnTo>
                  <a:lnTo>
                    <a:pt x="1689736" y="858175"/>
                  </a:lnTo>
                  <a:lnTo>
                    <a:pt x="1686243" y="866122"/>
                  </a:lnTo>
                  <a:lnTo>
                    <a:pt x="1682751" y="874069"/>
                  </a:lnTo>
                  <a:lnTo>
                    <a:pt x="1679258" y="881698"/>
                  </a:lnTo>
                  <a:lnTo>
                    <a:pt x="1675448" y="888691"/>
                  </a:lnTo>
                  <a:lnTo>
                    <a:pt x="1671321" y="895367"/>
                  </a:lnTo>
                  <a:lnTo>
                    <a:pt x="1667828" y="902042"/>
                  </a:lnTo>
                  <a:lnTo>
                    <a:pt x="1659573" y="914440"/>
                  </a:lnTo>
                  <a:lnTo>
                    <a:pt x="1651001" y="925884"/>
                  </a:lnTo>
                  <a:lnTo>
                    <a:pt x="1642428" y="936692"/>
                  </a:lnTo>
                  <a:lnTo>
                    <a:pt x="1633856" y="947182"/>
                  </a:lnTo>
                  <a:lnTo>
                    <a:pt x="1624648" y="957036"/>
                  </a:lnTo>
                  <a:lnTo>
                    <a:pt x="1615758" y="966891"/>
                  </a:lnTo>
                  <a:lnTo>
                    <a:pt x="1602423" y="981831"/>
                  </a:lnTo>
                  <a:lnTo>
                    <a:pt x="1595756" y="989460"/>
                  </a:lnTo>
                  <a:lnTo>
                    <a:pt x="1589406" y="997407"/>
                  </a:lnTo>
                  <a:lnTo>
                    <a:pt x="1583056" y="1005672"/>
                  </a:lnTo>
                  <a:lnTo>
                    <a:pt x="1576706" y="1014255"/>
                  </a:lnTo>
                  <a:lnTo>
                    <a:pt x="1570991" y="1023474"/>
                  </a:lnTo>
                  <a:lnTo>
                    <a:pt x="1564958" y="1033010"/>
                  </a:lnTo>
                  <a:lnTo>
                    <a:pt x="1559561" y="1043818"/>
                  </a:lnTo>
                  <a:lnTo>
                    <a:pt x="1554163" y="1054626"/>
                  </a:lnTo>
                  <a:lnTo>
                    <a:pt x="1549083" y="1067024"/>
                  </a:lnTo>
                  <a:lnTo>
                    <a:pt x="1544638" y="1080057"/>
                  </a:lnTo>
                  <a:lnTo>
                    <a:pt x="1540193" y="1094680"/>
                  </a:lnTo>
                  <a:lnTo>
                    <a:pt x="1536383" y="1110256"/>
                  </a:lnTo>
                  <a:lnTo>
                    <a:pt x="1532891" y="1127104"/>
                  </a:lnTo>
                  <a:lnTo>
                    <a:pt x="1529716" y="1144905"/>
                  </a:lnTo>
                  <a:lnTo>
                    <a:pt x="1529716" y="1286999"/>
                  </a:lnTo>
                  <a:lnTo>
                    <a:pt x="1526858" y="1293992"/>
                  </a:lnTo>
                  <a:lnTo>
                    <a:pt x="1525906" y="1296535"/>
                  </a:lnTo>
                  <a:lnTo>
                    <a:pt x="1523366" y="1300986"/>
                  </a:lnTo>
                  <a:lnTo>
                    <a:pt x="1520508" y="1306072"/>
                  </a:lnTo>
                  <a:lnTo>
                    <a:pt x="1516063" y="1312747"/>
                  </a:lnTo>
                  <a:lnTo>
                    <a:pt x="1510348" y="1320694"/>
                  </a:lnTo>
                  <a:lnTo>
                    <a:pt x="1503046" y="1328641"/>
                  </a:lnTo>
                  <a:lnTo>
                    <a:pt x="1499236" y="1333410"/>
                  </a:lnTo>
                  <a:lnTo>
                    <a:pt x="1494473" y="1337542"/>
                  </a:lnTo>
                  <a:lnTo>
                    <a:pt x="1489393" y="1342310"/>
                  </a:lnTo>
                  <a:lnTo>
                    <a:pt x="1483996" y="1346761"/>
                  </a:lnTo>
                  <a:lnTo>
                    <a:pt x="1478281" y="1351211"/>
                  </a:lnTo>
                  <a:lnTo>
                    <a:pt x="1471931" y="1355979"/>
                  </a:lnTo>
                  <a:lnTo>
                    <a:pt x="1465263" y="1360748"/>
                  </a:lnTo>
                  <a:lnTo>
                    <a:pt x="1457961" y="1365516"/>
                  </a:lnTo>
                  <a:lnTo>
                    <a:pt x="1450341" y="1369648"/>
                  </a:lnTo>
                  <a:lnTo>
                    <a:pt x="1442086" y="1374417"/>
                  </a:lnTo>
                  <a:lnTo>
                    <a:pt x="1432878" y="1378867"/>
                  </a:lnTo>
                  <a:lnTo>
                    <a:pt x="1423671" y="1382682"/>
                  </a:lnTo>
                  <a:lnTo>
                    <a:pt x="1413511" y="1386814"/>
                  </a:lnTo>
                  <a:lnTo>
                    <a:pt x="1403351" y="1390311"/>
                  </a:lnTo>
                  <a:lnTo>
                    <a:pt x="1392238" y="1394125"/>
                  </a:lnTo>
                  <a:lnTo>
                    <a:pt x="1380173" y="1397622"/>
                  </a:lnTo>
                  <a:lnTo>
                    <a:pt x="1367791" y="1400483"/>
                  </a:lnTo>
                  <a:lnTo>
                    <a:pt x="1354773" y="1403662"/>
                  </a:lnTo>
                  <a:lnTo>
                    <a:pt x="1341121" y="1405887"/>
                  </a:lnTo>
                  <a:lnTo>
                    <a:pt x="1326833" y="1407794"/>
                  </a:lnTo>
                  <a:lnTo>
                    <a:pt x="1324611" y="1408112"/>
                  </a:lnTo>
                  <a:lnTo>
                    <a:pt x="1311276" y="1407794"/>
                  </a:lnTo>
                  <a:lnTo>
                    <a:pt x="1296988" y="1405887"/>
                  </a:lnTo>
                  <a:lnTo>
                    <a:pt x="1283336" y="1403662"/>
                  </a:lnTo>
                  <a:lnTo>
                    <a:pt x="1270318" y="1400483"/>
                  </a:lnTo>
                  <a:lnTo>
                    <a:pt x="1257936" y="1397622"/>
                  </a:lnTo>
                  <a:lnTo>
                    <a:pt x="1246188" y="1394125"/>
                  </a:lnTo>
                  <a:lnTo>
                    <a:pt x="1235076" y="1390311"/>
                  </a:lnTo>
                  <a:lnTo>
                    <a:pt x="1224598" y="1386814"/>
                  </a:lnTo>
                  <a:lnTo>
                    <a:pt x="1214438" y="1382682"/>
                  </a:lnTo>
                  <a:lnTo>
                    <a:pt x="1205231" y="1378867"/>
                  </a:lnTo>
                  <a:lnTo>
                    <a:pt x="1196658" y="1374417"/>
                  </a:lnTo>
                  <a:lnTo>
                    <a:pt x="1192940" y="1372348"/>
                  </a:lnTo>
                  <a:lnTo>
                    <a:pt x="1177471" y="1376937"/>
                  </a:lnTo>
                  <a:lnTo>
                    <a:pt x="1156831" y="1382967"/>
                  </a:lnTo>
                  <a:lnTo>
                    <a:pt x="1135872" y="1388679"/>
                  </a:lnTo>
                  <a:lnTo>
                    <a:pt x="1094591" y="1399787"/>
                  </a:lnTo>
                  <a:lnTo>
                    <a:pt x="1054580" y="1409625"/>
                  </a:lnTo>
                  <a:lnTo>
                    <a:pt x="1017744" y="1419462"/>
                  </a:lnTo>
                  <a:lnTo>
                    <a:pt x="985672" y="1428031"/>
                  </a:lnTo>
                  <a:lnTo>
                    <a:pt x="971700" y="1432157"/>
                  </a:lnTo>
                  <a:lnTo>
                    <a:pt x="959633" y="1436282"/>
                  </a:lnTo>
                  <a:lnTo>
                    <a:pt x="949471" y="1439773"/>
                  </a:lnTo>
                  <a:lnTo>
                    <a:pt x="941215" y="1443581"/>
                  </a:lnTo>
                  <a:lnTo>
                    <a:pt x="938357" y="1445168"/>
                  </a:lnTo>
                  <a:lnTo>
                    <a:pt x="935499" y="1446755"/>
                  </a:lnTo>
                  <a:lnTo>
                    <a:pt x="933594" y="1448024"/>
                  </a:lnTo>
                  <a:lnTo>
                    <a:pt x="932324" y="1449928"/>
                  </a:lnTo>
                  <a:lnTo>
                    <a:pt x="932006" y="1451198"/>
                  </a:lnTo>
                  <a:lnTo>
                    <a:pt x="932006" y="1452784"/>
                  </a:lnTo>
                  <a:lnTo>
                    <a:pt x="932641" y="1454054"/>
                  </a:lnTo>
                  <a:lnTo>
                    <a:pt x="934229" y="1455641"/>
                  </a:lnTo>
                  <a:lnTo>
                    <a:pt x="938675" y="1457862"/>
                  </a:lnTo>
                  <a:lnTo>
                    <a:pt x="944390" y="1460401"/>
                  </a:lnTo>
                  <a:lnTo>
                    <a:pt x="950741" y="1462940"/>
                  </a:lnTo>
                  <a:lnTo>
                    <a:pt x="958363" y="1465161"/>
                  </a:lnTo>
                  <a:lnTo>
                    <a:pt x="966619" y="1467065"/>
                  </a:lnTo>
                  <a:lnTo>
                    <a:pt x="976145" y="1469604"/>
                  </a:lnTo>
                  <a:lnTo>
                    <a:pt x="985672" y="1471508"/>
                  </a:lnTo>
                  <a:lnTo>
                    <a:pt x="996468" y="1473412"/>
                  </a:lnTo>
                  <a:lnTo>
                    <a:pt x="1019014" y="1477538"/>
                  </a:lnTo>
                  <a:lnTo>
                    <a:pt x="1043783" y="1481029"/>
                  </a:lnTo>
                  <a:lnTo>
                    <a:pt x="1069505" y="1484202"/>
                  </a:lnTo>
                  <a:lnTo>
                    <a:pt x="1095861" y="1486741"/>
                  </a:lnTo>
                  <a:lnTo>
                    <a:pt x="1122218" y="1489597"/>
                  </a:lnTo>
                  <a:lnTo>
                    <a:pt x="1147939" y="1491819"/>
                  </a:lnTo>
                  <a:lnTo>
                    <a:pt x="1172708" y="1493723"/>
                  </a:lnTo>
                  <a:lnTo>
                    <a:pt x="1195889" y="1495309"/>
                  </a:lnTo>
                  <a:lnTo>
                    <a:pt x="1233995" y="1497214"/>
                  </a:lnTo>
                  <a:lnTo>
                    <a:pt x="1247967" y="1497848"/>
                  </a:lnTo>
                  <a:lnTo>
                    <a:pt x="1257811" y="1497848"/>
                  </a:lnTo>
                  <a:lnTo>
                    <a:pt x="1260034" y="1497848"/>
                  </a:lnTo>
                  <a:lnTo>
                    <a:pt x="1262574" y="1497531"/>
                  </a:lnTo>
                  <a:lnTo>
                    <a:pt x="1268925" y="1495944"/>
                  </a:lnTo>
                  <a:lnTo>
                    <a:pt x="1276864" y="1493723"/>
                  </a:lnTo>
                  <a:lnTo>
                    <a:pt x="1286391" y="1490549"/>
                  </a:lnTo>
                  <a:lnTo>
                    <a:pt x="1297187" y="1486106"/>
                  </a:lnTo>
                  <a:lnTo>
                    <a:pt x="1309254" y="1481663"/>
                  </a:lnTo>
                  <a:lnTo>
                    <a:pt x="1337516" y="1470239"/>
                  </a:lnTo>
                  <a:lnTo>
                    <a:pt x="1369588" y="1456593"/>
                  </a:lnTo>
                  <a:lnTo>
                    <a:pt x="1404836" y="1440725"/>
                  </a:lnTo>
                  <a:lnTo>
                    <a:pt x="1483271" y="1406768"/>
                  </a:lnTo>
                  <a:lnTo>
                    <a:pt x="1524870" y="1388679"/>
                  </a:lnTo>
                  <a:lnTo>
                    <a:pt x="1566786" y="1370908"/>
                  </a:lnTo>
                  <a:lnTo>
                    <a:pt x="1608703" y="1354088"/>
                  </a:lnTo>
                  <a:lnTo>
                    <a:pt x="1629343" y="1346154"/>
                  </a:lnTo>
                  <a:lnTo>
                    <a:pt x="1649666" y="1337903"/>
                  </a:lnTo>
                  <a:lnTo>
                    <a:pt x="1669672" y="1330604"/>
                  </a:lnTo>
                  <a:lnTo>
                    <a:pt x="1689043" y="1323622"/>
                  </a:lnTo>
                  <a:lnTo>
                    <a:pt x="1708095" y="1317275"/>
                  </a:lnTo>
                  <a:lnTo>
                    <a:pt x="1726513" y="1311246"/>
                  </a:lnTo>
                  <a:lnTo>
                    <a:pt x="1743978" y="1305851"/>
                  </a:lnTo>
                  <a:lnTo>
                    <a:pt x="1760491" y="1301725"/>
                  </a:lnTo>
                  <a:lnTo>
                    <a:pt x="1776368" y="1297599"/>
                  </a:lnTo>
                  <a:lnTo>
                    <a:pt x="1790976" y="1294743"/>
                  </a:lnTo>
                  <a:lnTo>
                    <a:pt x="1804630" y="1292204"/>
                  </a:lnTo>
                  <a:lnTo>
                    <a:pt x="1817650" y="1290618"/>
                  </a:lnTo>
                  <a:lnTo>
                    <a:pt x="1829717" y="1289031"/>
                  </a:lnTo>
                  <a:lnTo>
                    <a:pt x="1840831" y="1288396"/>
                  </a:lnTo>
                  <a:lnTo>
                    <a:pt x="1851310" y="1287762"/>
                  </a:lnTo>
                  <a:lnTo>
                    <a:pt x="1860836" y="1287127"/>
                  </a:lnTo>
                  <a:lnTo>
                    <a:pt x="1869728" y="1287762"/>
                  </a:lnTo>
                  <a:lnTo>
                    <a:pt x="1877984" y="1288396"/>
                  </a:lnTo>
                  <a:lnTo>
                    <a:pt x="1885605" y="1289348"/>
                  </a:lnTo>
                  <a:lnTo>
                    <a:pt x="1892274" y="1290618"/>
                  </a:lnTo>
                  <a:lnTo>
                    <a:pt x="1898307" y="1292204"/>
                  </a:lnTo>
                  <a:lnTo>
                    <a:pt x="1904023" y="1294426"/>
                  </a:lnTo>
                  <a:lnTo>
                    <a:pt x="1908469" y="1296647"/>
                  </a:lnTo>
                  <a:lnTo>
                    <a:pt x="1912914" y="1298869"/>
                  </a:lnTo>
                  <a:lnTo>
                    <a:pt x="1916725" y="1302042"/>
                  </a:lnTo>
                  <a:lnTo>
                    <a:pt x="1919901" y="1304899"/>
                  </a:lnTo>
                  <a:lnTo>
                    <a:pt x="1922441" y="1308389"/>
                  </a:lnTo>
                  <a:lnTo>
                    <a:pt x="1924664" y="1311880"/>
                  </a:lnTo>
                  <a:lnTo>
                    <a:pt x="1926252" y="1315688"/>
                  </a:lnTo>
                  <a:lnTo>
                    <a:pt x="1927522" y="1319497"/>
                  </a:lnTo>
                  <a:lnTo>
                    <a:pt x="1928157" y="1323622"/>
                  </a:lnTo>
                  <a:lnTo>
                    <a:pt x="1928474" y="1328065"/>
                  </a:lnTo>
                  <a:lnTo>
                    <a:pt x="1928474" y="1332825"/>
                  </a:lnTo>
                  <a:lnTo>
                    <a:pt x="1928157" y="1336951"/>
                  </a:lnTo>
                  <a:lnTo>
                    <a:pt x="1927522" y="1342029"/>
                  </a:lnTo>
                  <a:lnTo>
                    <a:pt x="1926252" y="1346789"/>
                  </a:lnTo>
                  <a:lnTo>
                    <a:pt x="1924981" y="1351549"/>
                  </a:lnTo>
                  <a:lnTo>
                    <a:pt x="1923711" y="1356627"/>
                  </a:lnTo>
                  <a:lnTo>
                    <a:pt x="1921488" y="1361704"/>
                  </a:lnTo>
                  <a:lnTo>
                    <a:pt x="1919583" y="1366782"/>
                  </a:lnTo>
                  <a:lnTo>
                    <a:pt x="1917728" y="1370490"/>
                  </a:lnTo>
                  <a:lnTo>
                    <a:pt x="1673225" y="1539875"/>
                  </a:lnTo>
                  <a:lnTo>
                    <a:pt x="1839536" y="1455101"/>
                  </a:lnTo>
                  <a:lnTo>
                    <a:pt x="1835829" y="1457509"/>
                  </a:lnTo>
                  <a:lnTo>
                    <a:pt x="1835750" y="1457545"/>
                  </a:lnTo>
                  <a:lnTo>
                    <a:pt x="1831940" y="1459449"/>
                  </a:lnTo>
                  <a:lnTo>
                    <a:pt x="1834797" y="1458179"/>
                  </a:lnTo>
                  <a:lnTo>
                    <a:pt x="1835829" y="1457509"/>
                  </a:lnTo>
                  <a:lnTo>
                    <a:pt x="1846229" y="1452784"/>
                  </a:lnTo>
                  <a:lnTo>
                    <a:pt x="1861789" y="1446437"/>
                  </a:lnTo>
                  <a:lnTo>
                    <a:pt x="1871633" y="1442629"/>
                  </a:lnTo>
                  <a:lnTo>
                    <a:pt x="1882112" y="1438821"/>
                  </a:lnTo>
                  <a:lnTo>
                    <a:pt x="1893226" y="1435013"/>
                  </a:lnTo>
                  <a:lnTo>
                    <a:pt x="1905293" y="1431204"/>
                  </a:lnTo>
                  <a:lnTo>
                    <a:pt x="1917995" y="1427714"/>
                  </a:lnTo>
                  <a:lnTo>
                    <a:pt x="1930697" y="1424857"/>
                  </a:lnTo>
                  <a:lnTo>
                    <a:pt x="1944034" y="1422001"/>
                  </a:lnTo>
                  <a:lnTo>
                    <a:pt x="1957054" y="1420097"/>
                  </a:lnTo>
                  <a:lnTo>
                    <a:pt x="1970391" y="1418828"/>
                  </a:lnTo>
                  <a:lnTo>
                    <a:pt x="1977059" y="1418510"/>
                  </a:lnTo>
                  <a:lnTo>
                    <a:pt x="1983410" y="1418193"/>
                  </a:lnTo>
                  <a:lnTo>
                    <a:pt x="1989761" y="1418510"/>
                  </a:lnTo>
                  <a:lnTo>
                    <a:pt x="1995795" y="1418828"/>
                  </a:lnTo>
                  <a:lnTo>
                    <a:pt x="2001828" y="1419780"/>
                  </a:lnTo>
                  <a:lnTo>
                    <a:pt x="2007862" y="1420732"/>
                  </a:lnTo>
                  <a:lnTo>
                    <a:pt x="2013577" y="1421684"/>
                  </a:lnTo>
                  <a:lnTo>
                    <a:pt x="2018658" y="1423588"/>
                  </a:lnTo>
                  <a:lnTo>
                    <a:pt x="2023739" y="1425175"/>
                  </a:lnTo>
                  <a:lnTo>
                    <a:pt x="2028820" y="1427079"/>
                  </a:lnTo>
                  <a:lnTo>
                    <a:pt x="2033265" y="1429618"/>
                  </a:lnTo>
                  <a:lnTo>
                    <a:pt x="2037394" y="1431839"/>
                  </a:lnTo>
                  <a:lnTo>
                    <a:pt x="2041839" y="1434378"/>
                  </a:lnTo>
                  <a:lnTo>
                    <a:pt x="2045650" y="1437234"/>
                  </a:lnTo>
                  <a:lnTo>
                    <a:pt x="2048825" y="1439773"/>
                  </a:lnTo>
                  <a:lnTo>
                    <a:pt x="2052001" y="1442946"/>
                  </a:lnTo>
                  <a:lnTo>
                    <a:pt x="2054859" y="1445803"/>
                  </a:lnTo>
                  <a:lnTo>
                    <a:pt x="2057082" y="1449294"/>
                  </a:lnTo>
                  <a:lnTo>
                    <a:pt x="2059305" y="1452467"/>
                  </a:lnTo>
                  <a:lnTo>
                    <a:pt x="2060892" y="1455958"/>
                  </a:lnTo>
                  <a:lnTo>
                    <a:pt x="2062162" y="1459131"/>
                  </a:lnTo>
                  <a:lnTo>
                    <a:pt x="2063115" y="1462622"/>
                  </a:lnTo>
                  <a:lnTo>
                    <a:pt x="2063433" y="1465796"/>
                  </a:lnTo>
                  <a:lnTo>
                    <a:pt x="2063750" y="1469287"/>
                  </a:lnTo>
                  <a:lnTo>
                    <a:pt x="2063433" y="1472778"/>
                  </a:lnTo>
                  <a:lnTo>
                    <a:pt x="2062480" y="1476268"/>
                  </a:lnTo>
                  <a:lnTo>
                    <a:pt x="2061210" y="1479442"/>
                  </a:lnTo>
                  <a:lnTo>
                    <a:pt x="2059622" y="1482933"/>
                  </a:lnTo>
                  <a:lnTo>
                    <a:pt x="2057082" y="1485789"/>
                  </a:lnTo>
                  <a:lnTo>
                    <a:pt x="2054541" y="1489280"/>
                  </a:lnTo>
                  <a:lnTo>
                    <a:pt x="2051048" y="1492136"/>
                  </a:lnTo>
                  <a:lnTo>
                    <a:pt x="2047555" y="1495309"/>
                  </a:lnTo>
                  <a:lnTo>
                    <a:pt x="2043110" y="1497848"/>
                  </a:lnTo>
                  <a:lnTo>
                    <a:pt x="2038029" y="1500704"/>
                  </a:lnTo>
                  <a:lnTo>
                    <a:pt x="2017071" y="1511494"/>
                  </a:lnTo>
                  <a:lnTo>
                    <a:pt x="1995795" y="1522919"/>
                  </a:lnTo>
                  <a:lnTo>
                    <a:pt x="1975154" y="1534344"/>
                  </a:lnTo>
                  <a:lnTo>
                    <a:pt x="1956101" y="1545451"/>
                  </a:lnTo>
                  <a:lnTo>
                    <a:pt x="1926252" y="1562271"/>
                  </a:lnTo>
                  <a:lnTo>
                    <a:pt x="1914502" y="1569252"/>
                  </a:lnTo>
                  <a:lnTo>
                    <a:pt x="1983410" y="1527997"/>
                  </a:lnTo>
                  <a:lnTo>
                    <a:pt x="1511215" y="1778704"/>
                  </a:lnTo>
                  <a:lnTo>
                    <a:pt x="1498196" y="1785369"/>
                  </a:lnTo>
                  <a:lnTo>
                    <a:pt x="1482953" y="1792985"/>
                  </a:lnTo>
                  <a:lnTo>
                    <a:pt x="1462948" y="1802823"/>
                  </a:lnTo>
                  <a:lnTo>
                    <a:pt x="1438814" y="1814248"/>
                  </a:lnTo>
                  <a:lnTo>
                    <a:pt x="1410870" y="1827259"/>
                  </a:lnTo>
                  <a:lnTo>
                    <a:pt x="1380385" y="1841223"/>
                  </a:lnTo>
                  <a:lnTo>
                    <a:pt x="1347678" y="1855186"/>
                  </a:lnTo>
                  <a:lnTo>
                    <a:pt x="1313382" y="1869150"/>
                  </a:lnTo>
                  <a:lnTo>
                    <a:pt x="1295917" y="1876131"/>
                  </a:lnTo>
                  <a:lnTo>
                    <a:pt x="1278769" y="1882796"/>
                  </a:lnTo>
                  <a:lnTo>
                    <a:pt x="1260987" y="1889143"/>
                  </a:lnTo>
                  <a:lnTo>
                    <a:pt x="1243204" y="1895172"/>
                  </a:lnTo>
                  <a:lnTo>
                    <a:pt x="1225739" y="1900885"/>
                  </a:lnTo>
                  <a:lnTo>
                    <a:pt x="1208909" y="1905962"/>
                  </a:lnTo>
                  <a:lnTo>
                    <a:pt x="1191761" y="1910723"/>
                  </a:lnTo>
                  <a:lnTo>
                    <a:pt x="1175248" y="1914848"/>
                  </a:lnTo>
                  <a:lnTo>
                    <a:pt x="1159371" y="1918656"/>
                  </a:lnTo>
                  <a:lnTo>
                    <a:pt x="1144129" y="1921513"/>
                  </a:lnTo>
                  <a:lnTo>
                    <a:pt x="1129204" y="1923417"/>
                  </a:lnTo>
                  <a:lnTo>
                    <a:pt x="1115232" y="1925004"/>
                  </a:lnTo>
                  <a:lnTo>
                    <a:pt x="1108563" y="1925321"/>
                  </a:lnTo>
                  <a:lnTo>
                    <a:pt x="1102212" y="1925638"/>
                  </a:lnTo>
                  <a:lnTo>
                    <a:pt x="1095861" y="1925638"/>
                  </a:lnTo>
                  <a:lnTo>
                    <a:pt x="1089828" y="1925321"/>
                  </a:lnTo>
                  <a:lnTo>
                    <a:pt x="1076808" y="1924051"/>
                  </a:lnTo>
                  <a:lnTo>
                    <a:pt x="1061884" y="1922465"/>
                  </a:lnTo>
                  <a:lnTo>
                    <a:pt x="1025683" y="1918656"/>
                  </a:lnTo>
                  <a:lnTo>
                    <a:pt x="983131" y="1912944"/>
                  </a:lnTo>
                  <a:lnTo>
                    <a:pt x="934546" y="1906280"/>
                  </a:lnTo>
                  <a:lnTo>
                    <a:pt x="824992" y="1890412"/>
                  </a:lnTo>
                  <a:lnTo>
                    <a:pt x="707181" y="1872958"/>
                  </a:lnTo>
                  <a:lnTo>
                    <a:pt x="589688" y="1856138"/>
                  </a:lnTo>
                  <a:lnTo>
                    <a:pt x="534117" y="1848522"/>
                  </a:lnTo>
                  <a:lnTo>
                    <a:pt x="482357" y="1841540"/>
                  </a:lnTo>
                  <a:lnTo>
                    <a:pt x="435677" y="1835828"/>
                  </a:lnTo>
                  <a:lnTo>
                    <a:pt x="394713" y="1831385"/>
                  </a:lnTo>
                  <a:lnTo>
                    <a:pt x="376613" y="1829798"/>
                  </a:lnTo>
                  <a:lnTo>
                    <a:pt x="361053" y="1828529"/>
                  </a:lnTo>
                  <a:lnTo>
                    <a:pt x="347399" y="1827577"/>
                  </a:lnTo>
                  <a:lnTo>
                    <a:pt x="335967" y="1827259"/>
                  </a:lnTo>
                  <a:lnTo>
                    <a:pt x="314056" y="1827577"/>
                  </a:lnTo>
                  <a:lnTo>
                    <a:pt x="289922" y="1827894"/>
                  </a:lnTo>
                  <a:lnTo>
                    <a:pt x="237209" y="1829481"/>
                  </a:lnTo>
                  <a:lnTo>
                    <a:pt x="181321" y="1831385"/>
                  </a:lnTo>
                  <a:lnTo>
                    <a:pt x="126702" y="1833606"/>
                  </a:lnTo>
                  <a:lnTo>
                    <a:pt x="37153" y="1837732"/>
                  </a:lnTo>
                  <a:lnTo>
                    <a:pt x="0" y="1839636"/>
                  </a:lnTo>
                  <a:lnTo>
                    <a:pt x="19053" y="1500704"/>
                  </a:lnTo>
                  <a:lnTo>
                    <a:pt x="28580" y="1501657"/>
                  </a:lnTo>
                  <a:lnTo>
                    <a:pt x="54301" y="1503878"/>
                  </a:lnTo>
                  <a:lnTo>
                    <a:pt x="72084" y="1505147"/>
                  </a:lnTo>
                  <a:lnTo>
                    <a:pt x="92089" y="1506099"/>
                  </a:lnTo>
                  <a:lnTo>
                    <a:pt x="114318" y="1507369"/>
                  </a:lnTo>
                  <a:lnTo>
                    <a:pt x="137499" y="1507686"/>
                  </a:lnTo>
                  <a:lnTo>
                    <a:pt x="161632" y="1507369"/>
                  </a:lnTo>
                  <a:lnTo>
                    <a:pt x="173699" y="1506734"/>
                  </a:lnTo>
                  <a:lnTo>
                    <a:pt x="186084" y="1505782"/>
                  </a:lnTo>
                  <a:lnTo>
                    <a:pt x="198151" y="1504830"/>
                  </a:lnTo>
                  <a:lnTo>
                    <a:pt x="210217" y="1503878"/>
                  </a:lnTo>
                  <a:lnTo>
                    <a:pt x="221649" y="1502291"/>
                  </a:lnTo>
                  <a:lnTo>
                    <a:pt x="233399" y="1500704"/>
                  </a:lnTo>
                  <a:lnTo>
                    <a:pt x="244513" y="1498483"/>
                  </a:lnTo>
                  <a:lnTo>
                    <a:pt x="255627" y="1496262"/>
                  </a:lnTo>
                  <a:lnTo>
                    <a:pt x="265471" y="1493088"/>
                  </a:lnTo>
                  <a:lnTo>
                    <a:pt x="275315" y="1490232"/>
                  </a:lnTo>
                  <a:lnTo>
                    <a:pt x="284524" y="1486424"/>
                  </a:lnTo>
                  <a:lnTo>
                    <a:pt x="292780" y="1482615"/>
                  </a:lnTo>
                  <a:lnTo>
                    <a:pt x="300719" y="1478172"/>
                  </a:lnTo>
                  <a:lnTo>
                    <a:pt x="304212" y="1475634"/>
                  </a:lnTo>
                  <a:lnTo>
                    <a:pt x="307705" y="1473095"/>
                  </a:lnTo>
                  <a:lnTo>
                    <a:pt x="321677" y="1462622"/>
                  </a:lnTo>
                  <a:lnTo>
                    <a:pt x="337872" y="1450880"/>
                  </a:lnTo>
                  <a:lnTo>
                    <a:pt x="355972" y="1438821"/>
                  </a:lnTo>
                  <a:lnTo>
                    <a:pt x="375978" y="1426127"/>
                  </a:lnTo>
                  <a:lnTo>
                    <a:pt x="396936" y="1413433"/>
                  </a:lnTo>
                  <a:lnTo>
                    <a:pt x="418847" y="1400421"/>
                  </a:lnTo>
                  <a:lnTo>
                    <a:pt x="441075" y="1387727"/>
                  </a:lnTo>
                  <a:lnTo>
                    <a:pt x="463621" y="1375351"/>
                  </a:lnTo>
                  <a:lnTo>
                    <a:pt x="485850" y="1363291"/>
                  </a:lnTo>
                  <a:lnTo>
                    <a:pt x="508078" y="1352184"/>
                  </a:lnTo>
                  <a:lnTo>
                    <a:pt x="529037" y="1341711"/>
                  </a:lnTo>
                  <a:lnTo>
                    <a:pt x="549042" y="1332191"/>
                  </a:lnTo>
                  <a:lnTo>
                    <a:pt x="567142" y="1323940"/>
                  </a:lnTo>
                  <a:lnTo>
                    <a:pt x="583972" y="1317275"/>
                  </a:lnTo>
                  <a:lnTo>
                    <a:pt x="597945" y="1311880"/>
                  </a:lnTo>
                  <a:lnTo>
                    <a:pt x="604296" y="1309976"/>
                  </a:lnTo>
                  <a:lnTo>
                    <a:pt x="609694" y="1308389"/>
                  </a:lnTo>
                  <a:lnTo>
                    <a:pt x="616680" y="1307120"/>
                  </a:lnTo>
                  <a:lnTo>
                    <a:pt x="626524" y="1304899"/>
                  </a:lnTo>
                  <a:lnTo>
                    <a:pt x="655103" y="1299821"/>
                  </a:lnTo>
                  <a:lnTo>
                    <a:pt x="693844" y="1293474"/>
                  </a:lnTo>
                  <a:lnTo>
                    <a:pt x="740842" y="1286492"/>
                  </a:lnTo>
                  <a:lnTo>
                    <a:pt x="794507" y="1279193"/>
                  </a:lnTo>
                  <a:lnTo>
                    <a:pt x="853254" y="1271894"/>
                  </a:lnTo>
                  <a:lnTo>
                    <a:pt x="884056" y="1268403"/>
                  </a:lnTo>
                  <a:lnTo>
                    <a:pt x="915176" y="1264912"/>
                  </a:lnTo>
                  <a:lnTo>
                    <a:pt x="946931" y="1261421"/>
                  </a:lnTo>
                  <a:lnTo>
                    <a:pt x="979003" y="1258565"/>
                  </a:lnTo>
                  <a:lnTo>
                    <a:pt x="1010758" y="1256026"/>
                  </a:lnTo>
                  <a:lnTo>
                    <a:pt x="1042195" y="1253488"/>
                  </a:lnTo>
                  <a:lnTo>
                    <a:pt x="1073633" y="1251583"/>
                  </a:lnTo>
                  <a:lnTo>
                    <a:pt x="1103800" y="1249997"/>
                  </a:lnTo>
                  <a:lnTo>
                    <a:pt x="1108711" y="1249733"/>
                  </a:lnTo>
                  <a:lnTo>
                    <a:pt x="1108711" y="1144905"/>
                  </a:lnTo>
                  <a:lnTo>
                    <a:pt x="1105218" y="1127104"/>
                  </a:lnTo>
                  <a:lnTo>
                    <a:pt x="1102043" y="1110256"/>
                  </a:lnTo>
                  <a:lnTo>
                    <a:pt x="1097916" y="1094680"/>
                  </a:lnTo>
                  <a:lnTo>
                    <a:pt x="1093788" y="1080057"/>
                  </a:lnTo>
                  <a:lnTo>
                    <a:pt x="1089026" y="1067024"/>
                  </a:lnTo>
                  <a:lnTo>
                    <a:pt x="1083946" y="1054626"/>
                  </a:lnTo>
                  <a:lnTo>
                    <a:pt x="1078866" y="1043818"/>
                  </a:lnTo>
                  <a:lnTo>
                    <a:pt x="1073468" y="1033010"/>
                  </a:lnTo>
                  <a:lnTo>
                    <a:pt x="1067753" y="1023474"/>
                  </a:lnTo>
                  <a:lnTo>
                    <a:pt x="1061721" y="1014255"/>
                  </a:lnTo>
                  <a:lnTo>
                    <a:pt x="1055371" y="1005672"/>
                  </a:lnTo>
                  <a:lnTo>
                    <a:pt x="1049021" y="997407"/>
                  </a:lnTo>
                  <a:lnTo>
                    <a:pt x="1042671" y="989460"/>
                  </a:lnTo>
                  <a:lnTo>
                    <a:pt x="1036003" y="981831"/>
                  </a:lnTo>
                  <a:lnTo>
                    <a:pt x="1022668" y="966891"/>
                  </a:lnTo>
                  <a:lnTo>
                    <a:pt x="1013461" y="957036"/>
                  </a:lnTo>
                  <a:lnTo>
                    <a:pt x="1004888" y="947182"/>
                  </a:lnTo>
                  <a:lnTo>
                    <a:pt x="995681" y="936692"/>
                  </a:lnTo>
                  <a:lnTo>
                    <a:pt x="987108" y="925884"/>
                  </a:lnTo>
                  <a:lnTo>
                    <a:pt x="978853" y="914440"/>
                  </a:lnTo>
                  <a:lnTo>
                    <a:pt x="970916" y="902042"/>
                  </a:lnTo>
                  <a:lnTo>
                    <a:pt x="966788" y="895367"/>
                  </a:lnTo>
                  <a:lnTo>
                    <a:pt x="962978" y="888691"/>
                  </a:lnTo>
                  <a:lnTo>
                    <a:pt x="959168" y="881698"/>
                  </a:lnTo>
                  <a:lnTo>
                    <a:pt x="955676" y="874069"/>
                  </a:lnTo>
                  <a:lnTo>
                    <a:pt x="952183" y="866122"/>
                  </a:lnTo>
                  <a:lnTo>
                    <a:pt x="948691" y="858175"/>
                  </a:lnTo>
                  <a:lnTo>
                    <a:pt x="945516" y="849910"/>
                  </a:lnTo>
                  <a:lnTo>
                    <a:pt x="942341" y="841009"/>
                  </a:lnTo>
                  <a:lnTo>
                    <a:pt x="939483" y="831790"/>
                  </a:lnTo>
                  <a:lnTo>
                    <a:pt x="936626" y="821936"/>
                  </a:lnTo>
                  <a:lnTo>
                    <a:pt x="934086" y="812082"/>
                  </a:lnTo>
                  <a:lnTo>
                    <a:pt x="931863" y="801274"/>
                  </a:lnTo>
                  <a:lnTo>
                    <a:pt x="929323" y="790148"/>
                  </a:lnTo>
                  <a:lnTo>
                    <a:pt x="927418" y="778704"/>
                  </a:lnTo>
                  <a:lnTo>
                    <a:pt x="925513" y="766624"/>
                  </a:lnTo>
                  <a:lnTo>
                    <a:pt x="923608" y="753909"/>
                  </a:lnTo>
                  <a:lnTo>
                    <a:pt x="922338" y="740876"/>
                  </a:lnTo>
                  <a:lnTo>
                    <a:pt x="921068" y="727207"/>
                  </a:lnTo>
                  <a:lnTo>
                    <a:pt x="920433" y="712584"/>
                  </a:lnTo>
                  <a:lnTo>
                    <a:pt x="919481" y="697644"/>
                  </a:lnTo>
                  <a:lnTo>
                    <a:pt x="919163" y="680478"/>
                  </a:lnTo>
                  <a:lnTo>
                    <a:pt x="919481" y="663948"/>
                  </a:lnTo>
                  <a:lnTo>
                    <a:pt x="920751" y="647736"/>
                  </a:lnTo>
                  <a:lnTo>
                    <a:pt x="922338" y="631842"/>
                  </a:lnTo>
                  <a:lnTo>
                    <a:pt x="924561" y="616266"/>
                  </a:lnTo>
                  <a:lnTo>
                    <a:pt x="928053" y="601325"/>
                  </a:lnTo>
                  <a:lnTo>
                    <a:pt x="932181" y="586703"/>
                  </a:lnTo>
                  <a:lnTo>
                    <a:pt x="936308" y="572398"/>
                  </a:lnTo>
                  <a:lnTo>
                    <a:pt x="941706" y="558093"/>
                  </a:lnTo>
                  <a:lnTo>
                    <a:pt x="947738" y="544424"/>
                  </a:lnTo>
                  <a:lnTo>
                    <a:pt x="954406" y="531391"/>
                  </a:lnTo>
                  <a:lnTo>
                    <a:pt x="958216" y="525033"/>
                  </a:lnTo>
                  <a:lnTo>
                    <a:pt x="961708" y="518676"/>
                  </a:lnTo>
                  <a:lnTo>
                    <a:pt x="965836" y="512318"/>
                  </a:lnTo>
                  <a:lnTo>
                    <a:pt x="969646" y="506278"/>
                  </a:lnTo>
                  <a:lnTo>
                    <a:pt x="978853" y="494199"/>
                  </a:lnTo>
                  <a:lnTo>
                    <a:pt x="988061" y="483073"/>
                  </a:lnTo>
                  <a:lnTo>
                    <a:pt x="998221" y="471629"/>
                  </a:lnTo>
                  <a:lnTo>
                    <a:pt x="1008698" y="461139"/>
                  </a:lnTo>
                  <a:lnTo>
                    <a:pt x="1019811" y="451602"/>
                  </a:lnTo>
                  <a:lnTo>
                    <a:pt x="1030923" y="442384"/>
                  </a:lnTo>
                  <a:lnTo>
                    <a:pt x="1042671" y="433801"/>
                  </a:lnTo>
                  <a:lnTo>
                    <a:pt x="1054736" y="425854"/>
                  </a:lnTo>
                  <a:lnTo>
                    <a:pt x="1066483" y="418542"/>
                  </a:lnTo>
                  <a:lnTo>
                    <a:pt x="1078866" y="411549"/>
                  </a:lnTo>
                  <a:lnTo>
                    <a:pt x="1091248" y="405191"/>
                  </a:lnTo>
                  <a:lnTo>
                    <a:pt x="1103631" y="399152"/>
                  </a:lnTo>
                  <a:lnTo>
                    <a:pt x="1116331" y="393748"/>
                  </a:lnTo>
                  <a:lnTo>
                    <a:pt x="1128713" y="388661"/>
                  </a:lnTo>
                  <a:lnTo>
                    <a:pt x="1141413" y="383893"/>
                  </a:lnTo>
                  <a:lnTo>
                    <a:pt x="1153796" y="380079"/>
                  </a:lnTo>
                  <a:lnTo>
                    <a:pt x="1166178" y="376264"/>
                  </a:lnTo>
                  <a:lnTo>
                    <a:pt x="1178243" y="373085"/>
                  </a:lnTo>
                  <a:lnTo>
                    <a:pt x="1190308" y="369906"/>
                  </a:lnTo>
                  <a:lnTo>
                    <a:pt x="1201738" y="367363"/>
                  </a:lnTo>
                  <a:lnTo>
                    <a:pt x="1213168" y="364820"/>
                  </a:lnTo>
                  <a:lnTo>
                    <a:pt x="1224281" y="362595"/>
                  </a:lnTo>
                  <a:lnTo>
                    <a:pt x="1235076" y="361006"/>
                  </a:lnTo>
                  <a:lnTo>
                    <a:pt x="1254761" y="358145"/>
                  </a:lnTo>
                  <a:lnTo>
                    <a:pt x="1272223" y="356237"/>
                  </a:lnTo>
                  <a:lnTo>
                    <a:pt x="1287781" y="354966"/>
                  </a:lnTo>
                  <a:lnTo>
                    <a:pt x="1300163" y="354330"/>
                  </a:lnTo>
                  <a:lnTo>
                    <a:pt x="1309371" y="354012"/>
                  </a:lnTo>
                  <a:close/>
                  <a:moveTo>
                    <a:pt x="1815403" y="215900"/>
                  </a:moveTo>
                  <a:lnTo>
                    <a:pt x="1818266" y="216218"/>
                  </a:lnTo>
                  <a:lnTo>
                    <a:pt x="1821764" y="216535"/>
                  </a:lnTo>
                  <a:lnTo>
                    <a:pt x="1824945" y="217170"/>
                  </a:lnTo>
                  <a:lnTo>
                    <a:pt x="1828126" y="218758"/>
                  </a:lnTo>
                  <a:lnTo>
                    <a:pt x="1830989" y="220028"/>
                  </a:lnTo>
                  <a:lnTo>
                    <a:pt x="1834170" y="221615"/>
                  </a:lnTo>
                  <a:lnTo>
                    <a:pt x="1836715" y="223520"/>
                  </a:lnTo>
                  <a:lnTo>
                    <a:pt x="1839577" y="226060"/>
                  </a:lnTo>
                  <a:lnTo>
                    <a:pt x="1841804" y="228600"/>
                  </a:lnTo>
                  <a:lnTo>
                    <a:pt x="1843713" y="231458"/>
                  </a:lnTo>
                  <a:lnTo>
                    <a:pt x="1845621" y="234315"/>
                  </a:lnTo>
                  <a:lnTo>
                    <a:pt x="1847212" y="237490"/>
                  </a:lnTo>
                  <a:lnTo>
                    <a:pt x="1848166" y="240348"/>
                  </a:lnTo>
                  <a:lnTo>
                    <a:pt x="1848802" y="243523"/>
                  </a:lnTo>
                  <a:lnTo>
                    <a:pt x="1849438" y="247015"/>
                  </a:lnTo>
                  <a:lnTo>
                    <a:pt x="1849438" y="250508"/>
                  </a:lnTo>
                  <a:lnTo>
                    <a:pt x="1849438" y="253365"/>
                  </a:lnTo>
                  <a:lnTo>
                    <a:pt x="1848802" y="256858"/>
                  </a:lnTo>
                  <a:lnTo>
                    <a:pt x="1848166" y="260033"/>
                  </a:lnTo>
                  <a:lnTo>
                    <a:pt x="1847212" y="263208"/>
                  </a:lnTo>
                  <a:lnTo>
                    <a:pt x="1845621" y="266065"/>
                  </a:lnTo>
                  <a:lnTo>
                    <a:pt x="1843713" y="268923"/>
                  </a:lnTo>
                  <a:lnTo>
                    <a:pt x="1841804" y="271780"/>
                  </a:lnTo>
                  <a:lnTo>
                    <a:pt x="1839577" y="274320"/>
                  </a:lnTo>
                  <a:lnTo>
                    <a:pt x="1736517" y="377190"/>
                  </a:lnTo>
                  <a:lnTo>
                    <a:pt x="1733654" y="379730"/>
                  </a:lnTo>
                  <a:lnTo>
                    <a:pt x="1731109" y="381635"/>
                  </a:lnTo>
                  <a:lnTo>
                    <a:pt x="1727928" y="383223"/>
                  </a:lnTo>
                  <a:lnTo>
                    <a:pt x="1725065" y="384810"/>
                  </a:lnTo>
                  <a:lnTo>
                    <a:pt x="1721885" y="386080"/>
                  </a:lnTo>
                  <a:lnTo>
                    <a:pt x="1718704" y="386715"/>
                  </a:lnTo>
                  <a:lnTo>
                    <a:pt x="1715205" y="387350"/>
                  </a:lnTo>
                  <a:lnTo>
                    <a:pt x="1712342" y="387350"/>
                  </a:lnTo>
                  <a:lnTo>
                    <a:pt x="1708843" y="387350"/>
                  </a:lnTo>
                  <a:lnTo>
                    <a:pt x="1705662" y="386715"/>
                  </a:lnTo>
                  <a:lnTo>
                    <a:pt x="1702163" y="386080"/>
                  </a:lnTo>
                  <a:lnTo>
                    <a:pt x="1699300" y="384810"/>
                  </a:lnTo>
                  <a:lnTo>
                    <a:pt x="1696119" y="383223"/>
                  </a:lnTo>
                  <a:lnTo>
                    <a:pt x="1693257" y="381635"/>
                  </a:lnTo>
                  <a:lnTo>
                    <a:pt x="1690394" y="379730"/>
                  </a:lnTo>
                  <a:lnTo>
                    <a:pt x="1687849" y="377190"/>
                  </a:lnTo>
                  <a:lnTo>
                    <a:pt x="1685622" y="374650"/>
                  </a:lnTo>
                  <a:lnTo>
                    <a:pt x="1683396" y="371793"/>
                  </a:lnTo>
                  <a:lnTo>
                    <a:pt x="1681805" y="368935"/>
                  </a:lnTo>
                  <a:lnTo>
                    <a:pt x="1680533" y="365760"/>
                  </a:lnTo>
                  <a:lnTo>
                    <a:pt x="1679261" y="362903"/>
                  </a:lnTo>
                  <a:lnTo>
                    <a:pt x="1678624" y="359410"/>
                  </a:lnTo>
                  <a:lnTo>
                    <a:pt x="1678306" y="356235"/>
                  </a:lnTo>
                  <a:lnTo>
                    <a:pt x="1677988" y="353378"/>
                  </a:lnTo>
                  <a:lnTo>
                    <a:pt x="1678306" y="349885"/>
                  </a:lnTo>
                  <a:lnTo>
                    <a:pt x="1678624" y="346393"/>
                  </a:lnTo>
                  <a:lnTo>
                    <a:pt x="1679261" y="343218"/>
                  </a:lnTo>
                  <a:lnTo>
                    <a:pt x="1680533" y="340043"/>
                  </a:lnTo>
                  <a:lnTo>
                    <a:pt x="1681805" y="337185"/>
                  </a:lnTo>
                  <a:lnTo>
                    <a:pt x="1683396" y="334328"/>
                  </a:lnTo>
                  <a:lnTo>
                    <a:pt x="1685622" y="331470"/>
                  </a:lnTo>
                  <a:lnTo>
                    <a:pt x="1687849" y="328930"/>
                  </a:lnTo>
                  <a:lnTo>
                    <a:pt x="1790910" y="226060"/>
                  </a:lnTo>
                  <a:lnTo>
                    <a:pt x="1793455" y="223520"/>
                  </a:lnTo>
                  <a:lnTo>
                    <a:pt x="1796317" y="221615"/>
                  </a:lnTo>
                  <a:lnTo>
                    <a:pt x="1799180" y="220028"/>
                  </a:lnTo>
                  <a:lnTo>
                    <a:pt x="1802361" y="218758"/>
                  </a:lnTo>
                  <a:lnTo>
                    <a:pt x="1805224" y="217170"/>
                  </a:lnTo>
                  <a:lnTo>
                    <a:pt x="1808723" y="216535"/>
                  </a:lnTo>
                  <a:lnTo>
                    <a:pt x="1811904" y="216218"/>
                  </a:lnTo>
                  <a:lnTo>
                    <a:pt x="1815403" y="215900"/>
                  </a:lnTo>
                  <a:close/>
                  <a:moveTo>
                    <a:pt x="851599" y="215900"/>
                  </a:moveTo>
                  <a:lnTo>
                    <a:pt x="855065" y="216218"/>
                  </a:lnTo>
                  <a:lnTo>
                    <a:pt x="857902" y="216535"/>
                  </a:lnTo>
                  <a:lnTo>
                    <a:pt x="861368" y="217170"/>
                  </a:lnTo>
                  <a:lnTo>
                    <a:pt x="864205" y="218758"/>
                  </a:lnTo>
                  <a:lnTo>
                    <a:pt x="867356" y="220028"/>
                  </a:lnTo>
                  <a:lnTo>
                    <a:pt x="870192" y="221615"/>
                  </a:lnTo>
                  <a:lnTo>
                    <a:pt x="872713" y="223520"/>
                  </a:lnTo>
                  <a:lnTo>
                    <a:pt x="875550" y="226060"/>
                  </a:lnTo>
                  <a:lnTo>
                    <a:pt x="977657" y="328930"/>
                  </a:lnTo>
                  <a:lnTo>
                    <a:pt x="979863" y="331470"/>
                  </a:lnTo>
                  <a:lnTo>
                    <a:pt x="981754" y="334328"/>
                  </a:lnTo>
                  <a:lnTo>
                    <a:pt x="983960" y="337185"/>
                  </a:lnTo>
                  <a:lnTo>
                    <a:pt x="985220" y="340043"/>
                  </a:lnTo>
                  <a:lnTo>
                    <a:pt x="986166" y="343218"/>
                  </a:lnTo>
                  <a:lnTo>
                    <a:pt x="986796" y="346393"/>
                  </a:lnTo>
                  <a:lnTo>
                    <a:pt x="987426" y="349885"/>
                  </a:lnTo>
                  <a:lnTo>
                    <a:pt x="987426" y="353378"/>
                  </a:lnTo>
                  <a:lnTo>
                    <a:pt x="987426" y="356235"/>
                  </a:lnTo>
                  <a:lnTo>
                    <a:pt x="986796" y="359410"/>
                  </a:lnTo>
                  <a:lnTo>
                    <a:pt x="986166" y="362903"/>
                  </a:lnTo>
                  <a:lnTo>
                    <a:pt x="985220" y="365760"/>
                  </a:lnTo>
                  <a:lnTo>
                    <a:pt x="983960" y="368935"/>
                  </a:lnTo>
                  <a:lnTo>
                    <a:pt x="981754" y="371793"/>
                  </a:lnTo>
                  <a:lnTo>
                    <a:pt x="979863" y="374650"/>
                  </a:lnTo>
                  <a:lnTo>
                    <a:pt x="977657" y="377190"/>
                  </a:lnTo>
                  <a:lnTo>
                    <a:pt x="975135" y="379730"/>
                  </a:lnTo>
                  <a:lnTo>
                    <a:pt x="972299" y="381635"/>
                  </a:lnTo>
                  <a:lnTo>
                    <a:pt x="969778" y="383223"/>
                  </a:lnTo>
                  <a:lnTo>
                    <a:pt x="966627" y="384810"/>
                  </a:lnTo>
                  <a:lnTo>
                    <a:pt x="963475" y="386080"/>
                  </a:lnTo>
                  <a:lnTo>
                    <a:pt x="960324" y="386715"/>
                  </a:lnTo>
                  <a:lnTo>
                    <a:pt x="957172" y="387350"/>
                  </a:lnTo>
                  <a:lnTo>
                    <a:pt x="953706" y="387350"/>
                  </a:lnTo>
                  <a:lnTo>
                    <a:pt x="950554" y="387350"/>
                  </a:lnTo>
                  <a:lnTo>
                    <a:pt x="947088" y="386715"/>
                  </a:lnTo>
                  <a:lnTo>
                    <a:pt x="944251" y="386080"/>
                  </a:lnTo>
                  <a:lnTo>
                    <a:pt x="940785" y="384810"/>
                  </a:lnTo>
                  <a:lnTo>
                    <a:pt x="937948" y="383223"/>
                  </a:lnTo>
                  <a:lnTo>
                    <a:pt x="935112" y="381635"/>
                  </a:lnTo>
                  <a:lnTo>
                    <a:pt x="932276" y="379730"/>
                  </a:lnTo>
                  <a:lnTo>
                    <a:pt x="929440" y="377190"/>
                  </a:lnTo>
                  <a:lnTo>
                    <a:pt x="827333" y="274320"/>
                  </a:lnTo>
                  <a:lnTo>
                    <a:pt x="825127" y="271780"/>
                  </a:lnTo>
                  <a:lnTo>
                    <a:pt x="823236" y="268923"/>
                  </a:lnTo>
                  <a:lnTo>
                    <a:pt x="821345" y="266065"/>
                  </a:lnTo>
                  <a:lnTo>
                    <a:pt x="820084" y="263208"/>
                  </a:lnTo>
                  <a:lnTo>
                    <a:pt x="819139" y="260033"/>
                  </a:lnTo>
                  <a:lnTo>
                    <a:pt x="818193" y="256858"/>
                  </a:lnTo>
                  <a:lnTo>
                    <a:pt x="817878" y="253365"/>
                  </a:lnTo>
                  <a:lnTo>
                    <a:pt x="817563" y="250508"/>
                  </a:lnTo>
                  <a:lnTo>
                    <a:pt x="817878" y="247015"/>
                  </a:lnTo>
                  <a:lnTo>
                    <a:pt x="818193" y="243523"/>
                  </a:lnTo>
                  <a:lnTo>
                    <a:pt x="819139" y="240348"/>
                  </a:lnTo>
                  <a:lnTo>
                    <a:pt x="820084" y="237490"/>
                  </a:lnTo>
                  <a:lnTo>
                    <a:pt x="821345" y="234315"/>
                  </a:lnTo>
                  <a:lnTo>
                    <a:pt x="823236" y="231458"/>
                  </a:lnTo>
                  <a:lnTo>
                    <a:pt x="825127" y="228600"/>
                  </a:lnTo>
                  <a:lnTo>
                    <a:pt x="827333" y="226060"/>
                  </a:lnTo>
                  <a:lnTo>
                    <a:pt x="830169" y="223520"/>
                  </a:lnTo>
                  <a:lnTo>
                    <a:pt x="832690" y="221615"/>
                  </a:lnTo>
                  <a:lnTo>
                    <a:pt x="835842" y="220028"/>
                  </a:lnTo>
                  <a:lnTo>
                    <a:pt x="838678" y="218758"/>
                  </a:lnTo>
                  <a:lnTo>
                    <a:pt x="842144" y="217170"/>
                  </a:lnTo>
                  <a:lnTo>
                    <a:pt x="844981" y="216535"/>
                  </a:lnTo>
                  <a:lnTo>
                    <a:pt x="848447" y="216218"/>
                  </a:lnTo>
                  <a:lnTo>
                    <a:pt x="851599" y="215900"/>
                  </a:lnTo>
                  <a:close/>
                  <a:moveTo>
                    <a:pt x="1318578" y="0"/>
                  </a:moveTo>
                  <a:lnTo>
                    <a:pt x="1321753" y="318"/>
                  </a:lnTo>
                  <a:lnTo>
                    <a:pt x="1325563" y="636"/>
                  </a:lnTo>
                  <a:lnTo>
                    <a:pt x="1328421" y="1590"/>
                  </a:lnTo>
                  <a:lnTo>
                    <a:pt x="1331913" y="2544"/>
                  </a:lnTo>
                  <a:lnTo>
                    <a:pt x="1334771" y="4133"/>
                  </a:lnTo>
                  <a:lnTo>
                    <a:pt x="1337629" y="6041"/>
                  </a:lnTo>
                  <a:lnTo>
                    <a:pt x="1340169" y="7949"/>
                  </a:lnTo>
                  <a:lnTo>
                    <a:pt x="1342391" y="9857"/>
                  </a:lnTo>
                  <a:lnTo>
                    <a:pt x="1344931" y="12719"/>
                  </a:lnTo>
                  <a:lnTo>
                    <a:pt x="1346836" y="15262"/>
                  </a:lnTo>
                  <a:lnTo>
                    <a:pt x="1348424" y="18124"/>
                  </a:lnTo>
                  <a:lnTo>
                    <a:pt x="1350011" y="20986"/>
                  </a:lnTo>
                  <a:lnTo>
                    <a:pt x="1351281" y="23848"/>
                  </a:lnTo>
                  <a:lnTo>
                    <a:pt x="1351916" y="27345"/>
                  </a:lnTo>
                  <a:lnTo>
                    <a:pt x="1352551" y="30843"/>
                  </a:lnTo>
                  <a:lnTo>
                    <a:pt x="1352551" y="34341"/>
                  </a:lnTo>
                  <a:lnTo>
                    <a:pt x="1352551" y="180290"/>
                  </a:lnTo>
                  <a:lnTo>
                    <a:pt x="1352551" y="183469"/>
                  </a:lnTo>
                  <a:lnTo>
                    <a:pt x="1351916" y="186967"/>
                  </a:lnTo>
                  <a:lnTo>
                    <a:pt x="1351281" y="190147"/>
                  </a:lnTo>
                  <a:lnTo>
                    <a:pt x="1350011" y="193327"/>
                  </a:lnTo>
                  <a:lnTo>
                    <a:pt x="1348424" y="196188"/>
                  </a:lnTo>
                  <a:lnTo>
                    <a:pt x="1346836" y="199368"/>
                  </a:lnTo>
                  <a:lnTo>
                    <a:pt x="1344931" y="201912"/>
                  </a:lnTo>
                  <a:lnTo>
                    <a:pt x="1342391" y="204138"/>
                  </a:lnTo>
                  <a:lnTo>
                    <a:pt x="1340169" y="206681"/>
                  </a:lnTo>
                  <a:lnTo>
                    <a:pt x="1337629" y="208271"/>
                  </a:lnTo>
                  <a:lnTo>
                    <a:pt x="1334771" y="210179"/>
                  </a:lnTo>
                  <a:lnTo>
                    <a:pt x="1331913" y="211769"/>
                  </a:lnTo>
                  <a:lnTo>
                    <a:pt x="1328421" y="212723"/>
                  </a:lnTo>
                  <a:lnTo>
                    <a:pt x="1325563" y="213677"/>
                  </a:lnTo>
                  <a:lnTo>
                    <a:pt x="1321753" y="213995"/>
                  </a:lnTo>
                  <a:lnTo>
                    <a:pt x="1318578" y="214313"/>
                  </a:lnTo>
                  <a:lnTo>
                    <a:pt x="1315086" y="213995"/>
                  </a:lnTo>
                  <a:lnTo>
                    <a:pt x="1311593" y="213677"/>
                  </a:lnTo>
                  <a:lnTo>
                    <a:pt x="1308418" y="212723"/>
                  </a:lnTo>
                  <a:lnTo>
                    <a:pt x="1305243" y="211769"/>
                  </a:lnTo>
                  <a:lnTo>
                    <a:pt x="1302068" y="210179"/>
                  </a:lnTo>
                  <a:lnTo>
                    <a:pt x="1299528" y="208271"/>
                  </a:lnTo>
                  <a:lnTo>
                    <a:pt x="1296671" y="206681"/>
                  </a:lnTo>
                  <a:lnTo>
                    <a:pt x="1294448" y="204138"/>
                  </a:lnTo>
                  <a:lnTo>
                    <a:pt x="1292226" y="201912"/>
                  </a:lnTo>
                  <a:lnTo>
                    <a:pt x="1290003" y="199368"/>
                  </a:lnTo>
                  <a:lnTo>
                    <a:pt x="1288416" y="196188"/>
                  </a:lnTo>
                  <a:lnTo>
                    <a:pt x="1287146" y="193327"/>
                  </a:lnTo>
                  <a:lnTo>
                    <a:pt x="1285876" y="190147"/>
                  </a:lnTo>
                  <a:lnTo>
                    <a:pt x="1285241" y="186967"/>
                  </a:lnTo>
                  <a:lnTo>
                    <a:pt x="1284288" y="183469"/>
                  </a:lnTo>
                  <a:lnTo>
                    <a:pt x="1284288" y="180290"/>
                  </a:lnTo>
                  <a:lnTo>
                    <a:pt x="1284288" y="34341"/>
                  </a:lnTo>
                  <a:lnTo>
                    <a:pt x="1284288" y="30843"/>
                  </a:lnTo>
                  <a:lnTo>
                    <a:pt x="1285241" y="27345"/>
                  </a:lnTo>
                  <a:lnTo>
                    <a:pt x="1285876" y="23848"/>
                  </a:lnTo>
                  <a:lnTo>
                    <a:pt x="1287146" y="20986"/>
                  </a:lnTo>
                  <a:lnTo>
                    <a:pt x="1288416" y="18124"/>
                  </a:lnTo>
                  <a:lnTo>
                    <a:pt x="1290003" y="15262"/>
                  </a:lnTo>
                  <a:lnTo>
                    <a:pt x="1292226" y="12719"/>
                  </a:lnTo>
                  <a:lnTo>
                    <a:pt x="1294448" y="9857"/>
                  </a:lnTo>
                  <a:lnTo>
                    <a:pt x="1296671" y="7949"/>
                  </a:lnTo>
                  <a:lnTo>
                    <a:pt x="1299528" y="6041"/>
                  </a:lnTo>
                  <a:lnTo>
                    <a:pt x="1302068" y="4133"/>
                  </a:lnTo>
                  <a:lnTo>
                    <a:pt x="1305243" y="2544"/>
                  </a:lnTo>
                  <a:lnTo>
                    <a:pt x="1308418" y="1590"/>
                  </a:lnTo>
                  <a:lnTo>
                    <a:pt x="1311593" y="636"/>
                  </a:lnTo>
                  <a:lnTo>
                    <a:pt x="1315086" y="318"/>
                  </a:lnTo>
                  <a:lnTo>
                    <a:pt x="13185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466117" y="4820149"/>
            <a:ext cx="965618" cy="966098"/>
            <a:chOff x="4097899" y="4979900"/>
            <a:chExt cx="965576" cy="965576"/>
          </a:xfrm>
        </p:grpSpPr>
        <p:sp>
          <p:nvSpPr>
            <p:cNvPr id="46" name="椭圆 45"/>
            <p:cNvSpPr/>
            <p:nvPr/>
          </p:nvSpPr>
          <p:spPr>
            <a:xfrm>
              <a:off x="4097899" y="4979900"/>
              <a:ext cx="965576" cy="965576"/>
            </a:xfrm>
            <a:prstGeom prst="ellipse">
              <a:avLst/>
            </a:prstGeom>
            <a:solidFill>
              <a:srgbClr val="0099A9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KSO_Shape"/>
            <p:cNvSpPr/>
            <p:nvPr/>
          </p:nvSpPr>
          <p:spPr bwMode="auto">
            <a:xfrm>
              <a:off x="4349773" y="5169775"/>
              <a:ext cx="461828" cy="585826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5546290" y="3789040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EA6103"/>
                </a:solidFill>
                <a:latin typeface="微软雅黑" pitchFamily="34" charset="-122"/>
                <a:ea typeface="微软雅黑" pitchFamily="34" charset="-122"/>
              </a:rPr>
              <a:t>管理会计</a:t>
            </a:r>
            <a:endParaRPr lang="en-US" altLang="zh-CN" sz="2400" b="1" dirty="0">
              <a:solidFill>
                <a:srgbClr val="EA610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EA6103"/>
                </a:solidFill>
                <a:latin typeface="微软雅黑" pitchFamily="34" charset="-122"/>
                <a:ea typeface="微软雅黑" pitchFamily="34" charset="-122"/>
              </a:rPr>
              <a:t>对象</a:t>
            </a:r>
          </a:p>
        </p:txBody>
      </p:sp>
      <p:sp>
        <p:nvSpPr>
          <p:cNvPr id="49" name="矩形 72"/>
          <p:cNvSpPr>
            <a:spLocks noChangeArrowheads="1"/>
          </p:cNvSpPr>
          <p:nvPr/>
        </p:nvSpPr>
        <p:spPr bwMode="auto">
          <a:xfrm>
            <a:off x="7248128" y="3588989"/>
            <a:ext cx="1723531" cy="40010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algn="ctr" defTabSz="912813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传统管理会计</a:t>
            </a:r>
          </a:p>
        </p:txBody>
      </p:sp>
      <p:sp>
        <p:nvSpPr>
          <p:cNvPr id="50" name="矩形 72"/>
          <p:cNvSpPr>
            <a:spLocks noChangeArrowheads="1"/>
          </p:cNvSpPr>
          <p:nvPr/>
        </p:nvSpPr>
        <p:spPr bwMode="auto">
          <a:xfrm>
            <a:off x="7324797" y="5950444"/>
            <a:ext cx="1723531" cy="40010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algn="ctr" defTabSz="912813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战略管理会计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191344" y="92845"/>
            <a:ext cx="4392488" cy="613803"/>
            <a:chOff x="1271464" y="2420888"/>
            <a:chExt cx="4392488" cy="613803"/>
          </a:xfrm>
        </p:grpSpPr>
        <p:sp>
          <p:nvSpPr>
            <p:cNvPr id="3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   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初识管理会计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777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5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7" grpId="0"/>
      <p:bldP spid="18" grpId="0"/>
      <p:bldP spid="19" grpId="0"/>
      <p:bldP spid="27" grpId="0" animBg="1"/>
      <p:bldP spid="28" grpId="0" animBg="1"/>
      <p:bldP spid="29" grpId="0" animBg="1"/>
      <p:bldP spid="34" grpId="0"/>
      <p:bldP spid="37" grpId="0"/>
      <p:bldP spid="48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组合 9"/>
          <p:cNvGrpSpPr>
            <a:grpSpLocks/>
          </p:cNvGrpSpPr>
          <p:nvPr/>
        </p:nvGrpSpPr>
        <p:grpSpPr bwMode="auto">
          <a:xfrm>
            <a:off x="-107462" y="836712"/>
            <a:ext cx="6701694" cy="822325"/>
            <a:chOff x="11113" y="950913"/>
            <a:chExt cx="5445943" cy="822325"/>
          </a:xfrm>
        </p:grpSpPr>
        <p:pic>
          <p:nvPicPr>
            <p:cNvPr id="7175" name="TextBox 17"/>
            <p:cNvPicPr>
              <a:picLocks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4"/>
            <p:cNvSpPr txBox="1">
              <a:spLocks noChangeArrowheads="1"/>
            </p:cNvSpPr>
            <p:nvPr/>
          </p:nvSpPr>
          <p:spPr bwMode="auto">
            <a:xfrm>
              <a:off x="240206" y="1124744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二、掌握管理会计的基本理论 </a:t>
              </a:r>
            </a:p>
          </p:txBody>
        </p:sp>
      </p:grp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335360" y="1619387"/>
            <a:ext cx="1150803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ts val="3600"/>
              </a:lnSpc>
              <a:defRPr/>
            </a:pPr>
            <a:r>
              <a:rPr lang="zh-CN" altLang="en-US" sz="2400" b="1" dirty="0">
                <a:ln w="12700">
                  <a:solidFill>
                    <a:schemeClr val="tx2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　　</a:t>
            </a:r>
            <a:r>
              <a:rPr lang="zh-CN" sz="2400" b="1" dirty="0">
                <a:ln w="12700">
                  <a:solidFill>
                    <a:schemeClr val="tx2"/>
                  </a:solidFill>
                  <a:prstDash val="solid"/>
                </a:ln>
                <a:solidFill>
                  <a:srgbClr val="2D1E09"/>
                </a:solidFill>
                <a:latin typeface="微软雅黑" pitchFamily="34" charset="-122"/>
                <a:ea typeface="微软雅黑" pitchFamily="34" charset="-122"/>
              </a:rPr>
              <a:t>管理会计作为一门独立的会计学科，有一个相对成熟的基本理论范畴构成的概念框架，用以解释、评价和指导管理会计实务。</a:t>
            </a:r>
            <a:endParaRPr lang="zh-CN" b="1" dirty="0">
              <a:ln w="12700">
                <a:solidFill>
                  <a:schemeClr val="tx2"/>
                </a:solidFill>
                <a:prstDash val="solid"/>
              </a:ln>
              <a:solidFill>
                <a:srgbClr val="2D1E0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MH_Other_6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4712491" y="3648137"/>
            <a:ext cx="2752183" cy="2752184"/>
          </a:xfrm>
          <a:custGeom>
            <a:avLst/>
            <a:gdLst>
              <a:gd name="T0" fmla="*/ 556 w 1252"/>
              <a:gd name="T1" fmla="*/ 1248 h 1252"/>
              <a:gd name="T2" fmla="*/ 375 w 1252"/>
              <a:gd name="T3" fmla="*/ 1200 h 1252"/>
              <a:gd name="T4" fmla="*/ 255 w 1252"/>
              <a:gd name="T5" fmla="*/ 1130 h 1252"/>
              <a:gd name="T6" fmla="*/ 122 w 1252"/>
              <a:gd name="T7" fmla="*/ 998 h 1252"/>
              <a:gd name="T8" fmla="*/ 52 w 1252"/>
              <a:gd name="T9" fmla="*/ 877 h 1252"/>
              <a:gd name="T10" fmla="*/ 4 w 1252"/>
              <a:gd name="T11" fmla="*/ 696 h 1252"/>
              <a:gd name="T12" fmla="*/ 4 w 1252"/>
              <a:gd name="T13" fmla="*/ 560 h 1252"/>
              <a:gd name="T14" fmla="*/ 137 w 1252"/>
              <a:gd name="T15" fmla="*/ 458 h 1252"/>
              <a:gd name="T16" fmla="*/ 120 w 1252"/>
              <a:gd name="T17" fmla="*/ 257 h 1252"/>
              <a:gd name="T18" fmla="*/ 287 w 1252"/>
              <a:gd name="T19" fmla="*/ 236 h 1252"/>
              <a:gd name="T20" fmla="*/ 372 w 1252"/>
              <a:gd name="T21" fmla="*/ 54 h 1252"/>
              <a:gd name="T22" fmla="*/ 528 w 1252"/>
              <a:gd name="T23" fmla="*/ 119 h 1252"/>
              <a:gd name="T24" fmla="*/ 626 w 1252"/>
              <a:gd name="T25" fmla="*/ 0 h 1252"/>
              <a:gd name="T26" fmla="*/ 724 w 1252"/>
              <a:gd name="T27" fmla="*/ 119 h 1252"/>
              <a:gd name="T28" fmla="*/ 879 w 1252"/>
              <a:gd name="T29" fmla="*/ 54 h 1252"/>
              <a:gd name="T30" fmla="*/ 965 w 1252"/>
              <a:gd name="T31" fmla="*/ 236 h 1252"/>
              <a:gd name="T32" fmla="*/ 1132 w 1252"/>
              <a:gd name="T33" fmla="*/ 257 h 1252"/>
              <a:gd name="T34" fmla="*/ 1115 w 1252"/>
              <a:gd name="T35" fmla="*/ 458 h 1252"/>
              <a:gd name="T36" fmla="*/ 1248 w 1252"/>
              <a:gd name="T37" fmla="*/ 560 h 1252"/>
              <a:gd name="T38" fmla="*/ 1248 w 1252"/>
              <a:gd name="T39" fmla="*/ 696 h 1252"/>
              <a:gd name="T40" fmla="*/ 1200 w 1252"/>
              <a:gd name="T41" fmla="*/ 877 h 1252"/>
              <a:gd name="T42" fmla="*/ 1130 w 1252"/>
              <a:gd name="T43" fmla="*/ 998 h 1252"/>
              <a:gd name="T44" fmla="*/ 997 w 1252"/>
              <a:gd name="T45" fmla="*/ 1130 h 1252"/>
              <a:gd name="T46" fmla="*/ 877 w 1252"/>
              <a:gd name="T47" fmla="*/ 1200 h 1252"/>
              <a:gd name="T48" fmla="*/ 696 w 1252"/>
              <a:gd name="T49" fmla="*/ 1248 h 1252"/>
              <a:gd name="T50" fmla="*/ 563 w 1252"/>
              <a:gd name="T51" fmla="*/ 1241 h 1252"/>
              <a:gd name="T52" fmla="*/ 717 w 1252"/>
              <a:gd name="T53" fmla="*/ 1126 h 1252"/>
              <a:gd name="T54" fmla="*/ 797 w 1252"/>
              <a:gd name="T55" fmla="*/ 1105 h 1252"/>
              <a:gd name="T56" fmla="*/ 955 w 1252"/>
              <a:gd name="T57" fmla="*/ 1014 h 1252"/>
              <a:gd name="T58" fmla="*/ 1013 w 1252"/>
              <a:gd name="T59" fmla="*/ 955 h 1252"/>
              <a:gd name="T60" fmla="*/ 1105 w 1252"/>
              <a:gd name="T61" fmla="*/ 797 h 1252"/>
              <a:gd name="T62" fmla="*/ 1126 w 1252"/>
              <a:gd name="T63" fmla="*/ 718 h 1252"/>
              <a:gd name="T64" fmla="*/ 1240 w 1252"/>
              <a:gd name="T65" fmla="*/ 563 h 1252"/>
              <a:gd name="T66" fmla="*/ 1106 w 1252"/>
              <a:gd name="T67" fmla="*/ 458 h 1252"/>
              <a:gd name="T68" fmla="*/ 1127 w 1252"/>
              <a:gd name="T69" fmla="*/ 265 h 1252"/>
              <a:gd name="T70" fmla="*/ 957 w 1252"/>
              <a:gd name="T71" fmla="*/ 241 h 1252"/>
              <a:gd name="T72" fmla="*/ 879 w 1252"/>
              <a:gd name="T73" fmla="*/ 63 h 1252"/>
              <a:gd name="T74" fmla="*/ 720 w 1252"/>
              <a:gd name="T75" fmla="*/ 127 h 1252"/>
              <a:gd name="T76" fmla="*/ 626 w 1252"/>
              <a:gd name="T77" fmla="*/ 9 h 1252"/>
              <a:gd name="T78" fmla="*/ 532 w 1252"/>
              <a:gd name="T79" fmla="*/ 127 h 1252"/>
              <a:gd name="T80" fmla="*/ 373 w 1252"/>
              <a:gd name="T81" fmla="*/ 63 h 1252"/>
              <a:gd name="T82" fmla="*/ 295 w 1252"/>
              <a:gd name="T83" fmla="*/ 241 h 1252"/>
              <a:gd name="T84" fmla="*/ 125 w 1252"/>
              <a:gd name="T85" fmla="*/ 265 h 1252"/>
              <a:gd name="T86" fmla="*/ 146 w 1252"/>
              <a:gd name="T87" fmla="*/ 458 h 1252"/>
              <a:gd name="T88" fmla="*/ 12 w 1252"/>
              <a:gd name="T89" fmla="*/ 563 h 1252"/>
              <a:gd name="T90" fmla="*/ 126 w 1252"/>
              <a:gd name="T91" fmla="*/ 718 h 1252"/>
              <a:gd name="T92" fmla="*/ 147 w 1252"/>
              <a:gd name="T93" fmla="*/ 797 h 1252"/>
              <a:gd name="T94" fmla="*/ 239 w 1252"/>
              <a:gd name="T95" fmla="*/ 955 h 1252"/>
              <a:gd name="T96" fmla="*/ 297 w 1252"/>
              <a:gd name="T97" fmla="*/ 1014 h 1252"/>
              <a:gd name="T98" fmla="*/ 455 w 1252"/>
              <a:gd name="T99" fmla="*/ 1105 h 1252"/>
              <a:gd name="T100" fmla="*/ 535 w 1252"/>
              <a:gd name="T101" fmla="*/ 1126 h 1252"/>
              <a:gd name="T102" fmla="*/ 288 w 1252"/>
              <a:gd name="T103" fmla="*/ 964 h 1252"/>
              <a:gd name="T104" fmla="*/ 626 w 1252"/>
              <a:gd name="T105" fmla="*/ 148 h 1252"/>
              <a:gd name="T106" fmla="*/ 964 w 1252"/>
              <a:gd name="T107" fmla="*/ 964 h 1252"/>
              <a:gd name="T108" fmla="*/ 157 w 1252"/>
              <a:gd name="T109" fmla="*/ 626 h 1252"/>
              <a:gd name="T110" fmla="*/ 626 w 1252"/>
              <a:gd name="T111" fmla="*/ 157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2" h="1252">
                <a:moveTo>
                  <a:pt x="626" y="1252"/>
                </a:moveTo>
                <a:cubicBezTo>
                  <a:pt x="604" y="1252"/>
                  <a:pt x="581" y="1251"/>
                  <a:pt x="559" y="1249"/>
                </a:cubicBezTo>
                <a:cubicBezTo>
                  <a:pt x="556" y="1248"/>
                  <a:pt x="556" y="1248"/>
                  <a:pt x="556" y="1248"/>
                </a:cubicBezTo>
                <a:cubicBezTo>
                  <a:pt x="528" y="1134"/>
                  <a:pt x="528" y="1134"/>
                  <a:pt x="528" y="1134"/>
                </a:cubicBezTo>
                <a:cubicBezTo>
                  <a:pt x="504" y="1129"/>
                  <a:pt x="480" y="1123"/>
                  <a:pt x="458" y="1115"/>
                </a:cubicBezTo>
                <a:cubicBezTo>
                  <a:pt x="375" y="1200"/>
                  <a:pt x="375" y="1200"/>
                  <a:pt x="375" y="1200"/>
                </a:cubicBezTo>
                <a:cubicBezTo>
                  <a:pt x="372" y="1199"/>
                  <a:pt x="372" y="1199"/>
                  <a:pt x="372" y="1199"/>
                </a:cubicBezTo>
                <a:cubicBezTo>
                  <a:pt x="332" y="1181"/>
                  <a:pt x="293" y="1158"/>
                  <a:pt x="257" y="1132"/>
                </a:cubicBezTo>
                <a:cubicBezTo>
                  <a:pt x="255" y="1130"/>
                  <a:pt x="255" y="1130"/>
                  <a:pt x="255" y="1130"/>
                </a:cubicBezTo>
                <a:cubicBezTo>
                  <a:pt x="287" y="1016"/>
                  <a:pt x="287" y="1016"/>
                  <a:pt x="287" y="1016"/>
                </a:cubicBezTo>
                <a:cubicBezTo>
                  <a:pt x="269" y="1001"/>
                  <a:pt x="252" y="983"/>
                  <a:pt x="236" y="965"/>
                </a:cubicBezTo>
                <a:cubicBezTo>
                  <a:pt x="122" y="998"/>
                  <a:pt x="122" y="998"/>
                  <a:pt x="122" y="998"/>
                </a:cubicBezTo>
                <a:cubicBezTo>
                  <a:pt x="120" y="995"/>
                  <a:pt x="120" y="995"/>
                  <a:pt x="120" y="995"/>
                </a:cubicBezTo>
                <a:cubicBezTo>
                  <a:pt x="94" y="959"/>
                  <a:pt x="72" y="921"/>
                  <a:pt x="54" y="880"/>
                </a:cubicBezTo>
                <a:cubicBezTo>
                  <a:pt x="52" y="877"/>
                  <a:pt x="52" y="877"/>
                  <a:pt x="52" y="877"/>
                </a:cubicBezTo>
                <a:cubicBezTo>
                  <a:pt x="137" y="795"/>
                  <a:pt x="137" y="795"/>
                  <a:pt x="137" y="795"/>
                </a:cubicBezTo>
                <a:cubicBezTo>
                  <a:pt x="130" y="772"/>
                  <a:pt x="123" y="748"/>
                  <a:pt x="119" y="725"/>
                </a:cubicBezTo>
                <a:cubicBezTo>
                  <a:pt x="4" y="696"/>
                  <a:pt x="4" y="696"/>
                  <a:pt x="4" y="696"/>
                </a:cubicBezTo>
                <a:cubicBezTo>
                  <a:pt x="4" y="693"/>
                  <a:pt x="4" y="693"/>
                  <a:pt x="4" y="693"/>
                </a:cubicBezTo>
                <a:cubicBezTo>
                  <a:pt x="1" y="671"/>
                  <a:pt x="0" y="648"/>
                  <a:pt x="0" y="626"/>
                </a:cubicBezTo>
                <a:cubicBezTo>
                  <a:pt x="0" y="604"/>
                  <a:pt x="1" y="582"/>
                  <a:pt x="4" y="560"/>
                </a:cubicBezTo>
                <a:cubicBezTo>
                  <a:pt x="4" y="557"/>
                  <a:pt x="4" y="557"/>
                  <a:pt x="4" y="557"/>
                </a:cubicBezTo>
                <a:cubicBezTo>
                  <a:pt x="119" y="528"/>
                  <a:pt x="119" y="528"/>
                  <a:pt x="119" y="528"/>
                </a:cubicBezTo>
                <a:cubicBezTo>
                  <a:pt x="123" y="504"/>
                  <a:pt x="130" y="481"/>
                  <a:pt x="137" y="458"/>
                </a:cubicBezTo>
                <a:cubicBezTo>
                  <a:pt x="52" y="376"/>
                  <a:pt x="52" y="376"/>
                  <a:pt x="52" y="376"/>
                </a:cubicBezTo>
                <a:cubicBezTo>
                  <a:pt x="54" y="373"/>
                  <a:pt x="54" y="373"/>
                  <a:pt x="54" y="373"/>
                </a:cubicBezTo>
                <a:cubicBezTo>
                  <a:pt x="72" y="332"/>
                  <a:pt x="94" y="293"/>
                  <a:pt x="120" y="257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236" y="287"/>
                  <a:pt x="236" y="287"/>
                  <a:pt x="236" y="287"/>
                </a:cubicBezTo>
                <a:cubicBezTo>
                  <a:pt x="252" y="269"/>
                  <a:pt x="269" y="252"/>
                  <a:pt x="287" y="236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93" y="94"/>
                  <a:pt x="332" y="72"/>
                  <a:pt x="372" y="54"/>
                </a:cubicBezTo>
                <a:cubicBezTo>
                  <a:pt x="375" y="53"/>
                  <a:pt x="375" y="53"/>
                  <a:pt x="375" y="53"/>
                </a:cubicBezTo>
                <a:cubicBezTo>
                  <a:pt x="458" y="138"/>
                  <a:pt x="458" y="138"/>
                  <a:pt x="458" y="138"/>
                </a:cubicBezTo>
                <a:cubicBezTo>
                  <a:pt x="480" y="130"/>
                  <a:pt x="504" y="123"/>
                  <a:pt x="528" y="119"/>
                </a:cubicBezTo>
                <a:cubicBezTo>
                  <a:pt x="556" y="4"/>
                  <a:pt x="556" y="4"/>
                  <a:pt x="556" y="4"/>
                </a:cubicBezTo>
                <a:cubicBezTo>
                  <a:pt x="559" y="4"/>
                  <a:pt x="559" y="4"/>
                  <a:pt x="559" y="4"/>
                </a:cubicBezTo>
                <a:cubicBezTo>
                  <a:pt x="581" y="2"/>
                  <a:pt x="604" y="0"/>
                  <a:pt x="626" y="0"/>
                </a:cubicBezTo>
                <a:cubicBezTo>
                  <a:pt x="648" y="0"/>
                  <a:pt x="671" y="2"/>
                  <a:pt x="693" y="4"/>
                </a:cubicBezTo>
                <a:cubicBezTo>
                  <a:pt x="696" y="4"/>
                  <a:pt x="696" y="4"/>
                  <a:pt x="696" y="4"/>
                </a:cubicBezTo>
                <a:cubicBezTo>
                  <a:pt x="724" y="119"/>
                  <a:pt x="724" y="119"/>
                  <a:pt x="724" y="119"/>
                </a:cubicBezTo>
                <a:cubicBezTo>
                  <a:pt x="748" y="123"/>
                  <a:pt x="772" y="130"/>
                  <a:pt x="794" y="138"/>
                </a:cubicBezTo>
                <a:cubicBezTo>
                  <a:pt x="877" y="53"/>
                  <a:pt x="877" y="53"/>
                  <a:pt x="877" y="53"/>
                </a:cubicBezTo>
                <a:cubicBezTo>
                  <a:pt x="879" y="54"/>
                  <a:pt x="879" y="54"/>
                  <a:pt x="879" y="54"/>
                </a:cubicBezTo>
                <a:cubicBezTo>
                  <a:pt x="920" y="72"/>
                  <a:pt x="959" y="94"/>
                  <a:pt x="995" y="121"/>
                </a:cubicBezTo>
                <a:cubicBezTo>
                  <a:pt x="997" y="122"/>
                  <a:pt x="997" y="122"/>
                  <a:pt x="997" y="122"/>
                </a:cubicBezTo>
                <a:cubicBezTo>
                  <a:pt x="965" y="236"/>
                  <a:pt x="965" y="236"/>
                  <a:pt x="965" y="236"/>
                </a:cubicBezTo>
                <a:cubicBezTo>
                  <a:pt x="983" y="252"/>
                  <a:pt x="1000" y="269"/>
                  <a:pt x="1016" y="287"/>
                </a:cubicBezTo>
                <a:cubicBezTo>
                  <a:pt x="1130" y="255"/>
                  <a:pt x="1130" y="255"/>
                  <a:pt x="1130" y="255"/>
                </a:cubicBezTo>
                <a:cubicBezTo>
                  <a:pt x="1132" y="257"/>
                  <a:pt x="1132" y="257"/>
                  <a:pt x="1132" y="257"/>
                </a:cubicBezTo>
                <a:cubicBezTo>
                  <a:pt x="1158" y="293"/>
                  <a:pt x="1180" y="332"/>
                  <a:pt x="1198" y="373"/>
                </a:cubicBezTo>
                <a:cubicBezTo>
                  <a:pt x="1200" y="376"/>
                  <a:pt x="1200" y="376"/>
                  <a:pt x="1200" y="376"/>
                </a:cubicBezTo>
                <a:cubicBezTo>
                  <a:pt x="1115" y="458"/>
                  <a:pt x="1115" y="458"/>
                  <a:pt x="1115" y="458"/>
                </a:cubicBezTo>
                <a:cubicBezTo>
                  <a:pt x="1123" y="481"/>
                  <a:pt x="1129" y="504"/>
                  <a:pt x="1133" y="528"/>
                </a:cubicBezTo>
                <a:cubicBezTo>
                  <a:pt x="1248" y="557"/>
                  <a:pt x="1248" y="557"/>
                  <a:pt x="1248" y="557"/>
                </a:cubicBezTo>
                <a:cubicBezTo>
                  <a:pt x="1248" y="560"/>
                  <a:pt x="1248" y="560"/>
                  <a:pt x="1248" y="560"/>
                </a:cubicBezTo>
                <a:cubicBezTo>
                  <a:pt x="1251" y="582"/>
                  <a:pt x="1252" y="604"/>
                  <a:pt x="1252" y="626"/>
                </a:cubicBezTo>
                <a:cubicBezTo>
                  <a:pt x="1252" y="649"/>
                  <a:pt x="1251" y="671"/>
                  <a:pt x="1248" y="693"/>
                </a:cubicBezTo>
                <a:cubicBezTo>
                  <a:pt x="1248" y="696"/>
                  <a:pt x="1248" y="696"/>
                  <a:pt x="1248" y="696"/>
                </a:cubicBezTo>
                <a:cubicBezTo>
                  <a:pt x="1133" y="725"/>
                  <a:pt x="1133" y="725"/>
                  <a:pt x="1133" y="725"/>
                </a:cubicBezTo>
                <a:cubicBezTo>
                  <a:pt x="1129" y="748"/>
                  <a:pt x="1122" y="772"/>
                  <a:pt x="1115" y="795"/>
                </a:cubicBezTo>
                <a:cubicBezTo>
                  <a:pt x="1200" y="877"/>
                  <a:pt x="1200" y="877"/>
                  <a:pt x="1200" y="877"/>
                </a:cubicBezTo>
                <a:cubicBezTo>
                  <a:pt x="1198" y="880"/>
                  <a:pt x="1198" y="880"/>
                  <a:pt x="1198" y="880"/>
                </a:cubicBezTo>
                <a:cubicBezTo>
                  <a:pt x="1180" y="920"/>
                  <a:pt x="1158" y="959"/>
                  <a:pt x="1132" y="995"/>
                </a:cubicBezTo>
                <a:cubicBezTo>
                  <a:pt x="1130" y="998"/>
                  <a:pt x="1130" y="998"/>
                  <a:pt x="1130" y="998"/>
                </a:cubicBezTo>
                <a:cubicBezTo>
                  <a:pt x="1016" y="965"/>
                  <a:pt x="1016" y="965"/>
                  <a:pt x="1016" y="965"/>
                </a:cubicBezTo>
                <a:cubicBezTo>
                  <a:pt x="1000" y="983"/>
                  <a:pt x="983" y="1001"/>
                  <a:pt x="965" y="1016"/>
                </a:cubicBezTo>
                <a:cubicBezTo>
                  <a:pt x="997" y="1130"/>
                  <a:pt x="997" y="1130"/>
                  <a:pt x="997" y="1130"/>
                </a:cubicBezTo>
                <a:cubicBezTo>
                  <a:pt x="995" y="1132"/>
                  <a:pt x="995" y="1132"/>
                  <a:pt x="995" y="1132"/>
                </a:cubicBezTo>
                <a:cubicBezTo>
                  <a:pt x="959" y="1158"/>
                  <a:pt x="920" y="1181"/>
                  <a:pt x="879" y="1199"/>
                </a:cubicBezTo>
                <a:cubicBezTo>
                  <a:pt x="877" y="1200"/>
                  <a:pt x="877" y="1200"/>
                  <a:pt x="877" y="1200"/>
                </a:cubicBezTo>
                <a:cubicBezTo>
                  <a:pt x="794" y="1115"/>
                  <a:pt x="794" y="1115"/>
                  <a:pt x="794" y="1115"/>
                </a:cubicBezTo>
                <a:cubicBezTo>
                  <a:pt x="772" y="1123"/>
                  <a:pt x="748" y="1129"/>
                  <a:pt x="724" y="1134"/>
                </a:cubicBezTo>
                <a:cubicBezTo>
                  <a:pt x="696" y="1248"/>
                  <a:pt x="696" y="1248"/>
                  <a:pt x="696" y="1248"/>
                </a:cubicBezTo>
                <a:cubicBezTo>
                  <a:pt x="693" y="1249"/>
                  <a:pt x="693" y="1249"/>
                  <a:pt x="693" y="1249"/>
                </a:cubicBezTo>
                <a:cubicBezTo>
                  <a:pt x="671" y="1251"/>
                  <a:pt x="648" y="1252"/>
                  <a:pt x="626" y="1252"/>
                </a:cubicBezTo>
                <a:close/>
                <a:moveTo>
                  <a:pt x="563" y="1241"/>
                </a:moveTo>
                <a:cubicBezTo>
                  <a:pt x="584" y="1243"/>
                  <a:pt x="605" y="1244"/>
                  <a:pt x="626" y="1244"/>
                </a:cubicBezTo>
                <a:cubicBezTo>
                  <a:pt x="647" y="1244"/>
                  <a:pt x="668" y="1243"/>
                  <a:pt x="689" y="1241"/>
                </a:cubicBezTo>
                <a:cubicBezTo>
                  <a:pt x="717" y="1126"/>
                  <a:pt x="717" y="1126"/>
                  <a:pt x="717" y="1126"/>
                </a:cubicBezTo>
                <a:cubicBezTo>
                  <a:pt x="720" y="1126"/>
                  <a:pt x="720" y="1126"/>
                  <a:pt x="720" y="1126"/>
                </a:cubicBezTo>
                <a:cubicBezTo>
                  <a:pt x="745" y="1121"/>
                  <a:pt x="770" y="1114"/>
                  <a:pt x="794" y="1106"/>
                </a:cubicBezTo>
                <a:cubicBezTo>
                  <a:pt x="797" y="1105"/>
                  <a:pt x="797" y="1105"/>
                  <a:pt x="797" y="1105"/>
                </a:cubicBezTo>
                <a:cubicBezTo>
                  <a:pt x="879" y="1190"/>
                  <a:pt x="879" y="1190"/>
                  <a:pt x="879" y="1190"/>
                </a:cubicBezTo>
                <a:cubicBezTo>
                  <a:pt x="917" y="1173"/>
                  <a:pt x="953" y="1151"/>
                  <a:pt x="988" y="1127"/>
                </a:cubicBezTo>
                <a:cubicBezTo>
                  <a:pt x="955" y="1014"/>
                  <a:pt x="955" y="1014"/>
                  <a:pt x="955" y="1014"/>
                </a:cubicBezTo>
                <a:cubicBezTo>
                  <a:pt x="957" y="1012"/>
                  <a:pt x="957" y="1012"/>
                  <a:pt x="957" y="1012"/>
                </a:cubicBezTo>
                <a:cubicBezTo>
                  <a:pt x="977" y="995"/>
                  <a:pt x="995" y="977"/>
                  <a:pt x="1011" y="958"/>
                </a:cubicBezTo>
                <a:cubicBezTo>
                  <a:pt x="1013" y="955"/>
                  <a:pt x="1013" y="955"/>
                  <a:pt x="1013" y="955"/>
                </a:cubicBezTo>
                <a:cubicBezTo>
                  <a:pt x="1127" y="988"/>
                  <a:pt x="1127" y="988"/>
                  <a:pt x="1127" y="988"/>
                </a:cubicBezTo>
                <a:cubicBezTo>
                  <a:pt x="1151" y="954"/>
                  <a:pt x="1172" y="917"/>
                  <a:pt x="1189" y="879"/>
                </a:cubicBezTo>
                <a:cubicBezTo>
                  <a:pt x="1105" y="797"/>
                  <a:pt x="1105" y="797"/>
                  <a:pt x="1105" y="797"/>
                </a:cubicBezTo>
                <a:cubicBezTo>
                  <a:pt x="1106" y="795"/>
                  <a:pt x="1106" y="795"/>
                  <a:pt x="1106" y="795"/>
                </a:cubicBezTo>
                <a:cubicBezTo>
                  <a:pt x="1114" y="771"/>
                  <a:pt x="1121" y="746"/>
                  <a:pt x="1125" y="720"/>
                </a:cubicBezTo>
                <a:cubicBezTo>
                  <a:pt x="1126" y="718"/>
                  <a:pt x="1126" y="718"/>
                  <a:pt x="1126" y="718"/>
                </a:cubicBezTo>
                <a:cubicBezTo>
                  <a:pt x="1240" y="689"/>
                  <a:pt x="1240" y="689"/>
                  <a:pt x="1240" y="689"/>
                </a:cubicBezTo>
                <a:cubicBezTo>
                  <a:pt x="1242" y="668"/>
                  <a:pt x="1243" y="647"/>
                  <a:pt x="1243" y="626"/>
                </a:cubicBezTo>
                <a:cubicBezTo>
                  <a:pt x="1243" y="605"/>
                  <a:pt x="1242" y="584"/>
                  <a:pt x="1240" y="563"/>
                </a:cubicBezTo>
                <a:cubicBezTo>
                  <a:pt x="1126" y="535"/>
                  <a:pt x="1126" y="535"/>
                  <a:pt x="1126" y="535"/>
                </a:cubicBezTo>
                <a:cubicBezTo>
                  <a:pt x="1125" y="532"/>
                  <a:pt x="1125" y="532"/>
                  <a:pt x="1125" y="532"/>
                </a:cubicBezTo>
                <a:cubicBezTo>
                  <a:pt x="1121" y="507"/>
                  <a:pt x="1114" y="482"/>
                  <a:pt x="1106" y="458"/>
                </a:cubicBezTo>
                <a:cubicBezTo>
                  <a:pt x="1105" y="455"/>
                  <a:pt x="1105" y="455"/>
                  <a:pt x="1105" y="455"/>
                </a:cubicBezTo>
                <a:cubicBezTo>
                  <a:pt x="1189" y="374"/>
                  <a:pt x="1189" y="374"/>
                  <a:pt x="1189" y="374"/>
                </a:cubicBezTo>
                <a:cubicBezTo>
                  <a:pt x="1172" y="335"/>
                  <a:pt x="1151" y="299"/>
                  <a:pt x="1127" y="265"/>
                </a:cubicBezTo>
                <a:cubicBezTo>
                  <a:pt x="1013" y="297"/>
                  <a:pt x="1013" y="297"/>
                  <a:pt x="1013" y="297"/>
                </a:cubicBezTo>
                <a:cubicBezTo>
                  <a:pt x="1011" y="295"/>
                  <a:pt x="1011" y="295"/>
                  <a:pt x="1011" y="295"/>
                </a:cubicBezTo>
                <a:cubicBezTo>
                  <a:pt x="995" y="276"/>
                  <a:pt x="977" y="257"/>
                  <a:pt x="957" y="241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88" y="126"/>
                  <a:pt x="988" y="126"/>
                  <a:pt x="988" y="126"/>
                </a:cubicBezTo>
                <a:cubicBezTo>
                  <a:pt x="953" y="101"/>
                  <a:pt x="917" y="80"/>
                  <a:pt x="879" y="63"/>
                </a:cubicBezTo>
                <a:cubicBezTo>
                  <a:pt x="797" y="148"/>
                  <a:pt x="797" y="148"/>
                  <a:pt x="797" y="148"/>
                </a:cubicBezTo>
                <a:cubicBezTo>
                  <a:pt x="794" y="147"/>
                  <a:pt x="794" y="147"/>
                  <a:pt x="794" y="147"/>
                </a:cubicBezTo>
                <a:cubicBezTo>
                  <a:pt x="770" y="138"/>
                  <a:pt x="745" y="131"/>
                  <a:pt x="720" y="127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689" y="12"/>
                  <a:pt x="689" y="12"/>
                  <a:pt x="689" y="12"/>
                </a:cubicBezTo>
                <a:cubicBezTo>
                  <a:pt x="668" y="10"/>
                  <a:pt x="647" y="9"/>
                  <a:pt x="626" y="9"/>
                </a:cubicBezTo>
                <a:cubicBezTo>
                  <a:pt x="605" y="9"/>
                  <a:pt x="584" y="10"/>
                  <a:pt x="563" y="12"/>
                </a:cubicBezTo>
                <a:cubicBezTo>
                  <a:pt x="535" y="126"/>
                  <a:pt x="535" y="126"/>
                  <a:pt x="535" y="126"/>
                </a:cubicBezTo>
                <a:cubicBezTo>
                  <a:pt x="532" y="127"/>
                  <a:pt x="532" y="127"/>
                  <a:pt x="532" y="127"/>
                </a:cubicBezTo>
                <a:cubicBezTo>
                  <a:pt x="507" y="131"/>
                  <a:pt x="482" y="138"/>
                  <a:pt x="458" y="147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373" y="63"/>
                  <a:pt x="373" y="63"/>
                  <a:pt x="373" y="63"/>
                </a:cubicBezTo>
                <a:cubicBezTo>
                  <a:pt x="335" y="80"/>
                  <a:pt x="298" y="101"/>
                  <a:pt x="264" y="126"/>
                </a:cubicBezTo>
                <a:cubicBezTo>
                  <a:pt x="297" y="239"/>
                  <a:pt x="297" y="239"/>
                  <a:pt x="297" y="239"/>
                </a:cubicBezTo>
                <a:cubicBezTo>
                  <a:pt x="295" y="241"/>
                  <a:pt x="295" y="241"/>
                  <a:pt x="295" y="241"/>
                </a:cubicBezTo>
                <a:cubicBezTo>
                  <a:pt x="275" y="257"/>
                  <a:pt x="257" y="276"/>
                  <a:pt x="241" y="295"/>
                </a:cubicBezTo>
                <a:cubicBezTo>
                  <a:pt x="239" y="297"/>
                  <a:pt x="239" y="297"/>
                  <a:pt x="239" y="297"/>
                </a:cubicBezTo>
                <a:cubicBezTo>
                  <a:pt x="125" y="265"/>
                  <a:pt x="125" y="265"/>
                  <a:pt x="125" y="265"/>
                </a:cubicBezTo>
                <a:cubicBezTo>
                  <a:pt x="101" y="299"/>
                  <a:pt x="80" y="335"/>
                  <a:pt x="63" y="374"/>
                </a:cubicBezTo>
                <a:cubicBezTo>
                  <a:pt x="147" y="455"/>
                  <a:pt x="147" y="455"/>
                  <a:pt x="147" y="455"/>
                </a:cubicBezTo>
                <a:cubicBezTo>
                  <a:pt x="146" y="458"/>
                  <a:pt x="146" y="458"/>
                  <a:pt x="146" y="458"/>
                </a:cubicBezTo>
                <a:cubicBezTo>
                  <a:pt x="138" y="482"/>
                  <a:pt x="131" y="507"/>
                  <a:pt x="127" y="532"/>
                </a:cubicBezTo>
                <a:cubicBezTo>
                  <a:pt x="126" y="535"/>
                  <a:pt x="126" y="535"/>
                  <a:pt x="126" y="535"/>
                </a:cubicBezTo>
                <a:cubicBezTo>
                  <a:pt x="12" y="563"/>
                  <a:pt x="12" y="563"/>
                  <a:pt x="12" y="563"/>
                </a:cubicBezTo>
                <a:cubicBezTo>
                  <a:pt x="10" y="584"/>
                  <a:pt x="9" y="606"/>
                  <a:pt x="9" y="626"/>
                </a:cubicBezTo>
                <a:cubicBezTo>
                  <a:pt x="9" y="647"/>
                  <a:pt x="10" y="668"/>
                  <a:pt x="12" y="689"/>
                </a:cubicBezTo>
                <a:cubicBezTo>
                  <a:pt x="126" y="718"/>
                  <a:pt x="126" y="718"/>
                  <a:pt x="126" y="718"/>
                </a:cubicBezTo>
                <a:cubicBezTo>
                  <a:pt x="127" y="720"/>
                  <a:pt x="127" y="720"/>
                  <a:pt x="127" y="720"/>
                </a:cubicBezTo>
                <a:cubicBezTo>
                  <a:pt x="131" y="746"/>
                  <a:pt x="138" y="771"/>
                  <a:pt x="146" y="795"/>
                </a:cubicBezTo>
                <a:cubicBezTo>
                  <a:pt x="147" y="797"/>
                  <a:pt x="147" y="797"/>
                  <a:pt x="147" y="797"/>
                </a:cubicBezTo>
                <a:cubicBezTo>
                  <a:pt x="63" y="879"/>
                  <a:pt x="63" y="879"/>
                  <a:pt x="63" y="879"/>
                </a:cubicBezTo>
                <a:cubicBezTo>
                  <a:pt x="80" y="917"/>
                  <a:pt x="101" y="954"/>
                  <a:pt x="125" y="988"/>
                </a:cubicBezTo>
                <a:cubicBezTo>
                  <a:pt x="239" y="955"/>
                  <a:pt x="239" y="955"/>
                  <a:pt x="239" y="955"/>
                </a:cubicBezTo>
                <a:cubicBezTo>
                  <a:pt x="241" y="958"/>
                  <a:pt x="241" y="958"/>
                  <a:pt x="241" y="958"/>
                </a:cubicBezTo>
                <a:cubicBezTo>
                  <a:pt x="257" y="977"/>
                  <a:pt x="275" y="995"/>
                  <a:pt x="295" y="1012"/>
                </a:cubicBezTo>
                <a:cubicBezTo>
                  <a:pt x="297" y="1014"/>
                  <a:pt x="297" y="1014"/>
                  <a:pt x="297" y="1014"/>
                </a:cubicBezTo>
                <a:cubicBezTo>
                  <a:pt x="264" y="1127"/>
                  <a:pt x="264" y="1127"/>
                  <a:pt x="264" y="1127"/>
                </a:cubicBezTo>
                <a:cubicBezTo>
                  <a:pt x="298" y="1151"/>
                  <a:pt x="335" y="1173"/>
                  <a:pt x="373" y="1190"/>
                </a:cubicBezTo>
                <a:cubicBezTo>
                  <a:pt x="455" y="1105"/>
                  <a:pt x="455" y="1105"/>
                  <a:pt x="455" y="1105"/>
                </a:cubicBezTo>
                <a:cubicBezTo>
                  <a:pt x="458" y="1106"/>
                  <a:pt x="458" y="1106"/>
                  <a:pt x="458" y="1106"/>
                </a:cubicBezTo>
                <a:cubicBezTo>
                  <a:pt x="482" y="1114"/>
                  <a:pt x="507" y="1121"/>
                  <a:pt x="532" y="1126"/>
                </a:cubicBezTo>
                <a:cubicBezTo>
                  <a:pt x="535" y="1126"/>
                  <a:pt x="535" y="1126"/>
                  <a:pt x="535" y="1126"/>
                </a:cubicBezTo>
                <a:lnTo>
                  <a:pt x="563" y="1241"/>
                </a:lnTo>
                <a:close/>
                <a:moveTo>
                  <a:pt x="626" y="1104"/>
                </a:moveTo>
                <a:cubicBezTo>
                  <a:pt x="498" y="1104"/>
                  <a:pt x="378" y="1055"/>
                  <a:pt x="288" y="964"/>
                </a:cubicBezTo>
                <a:cubicBezTo>
                  <a:pt x="198" y="874"/>
                  <a:pt x="148" y="754"/>
                  <a:pt x="148" y="626"/>
                </a:cubicBezTo>
                <a:cubicBezTo>
                  <a:pt x="148" y="499"/>
                  <a:pt x="198" y="379"/>
                  <a:pt x="288" y="288"/>
                </a:cubicBezTo>
                <a:cubicBezTo>
                  <a:pt x="378" y="198"/>
                  <a:pt x="498" y="148"/>
                  <a:pt x="626" y="148"/>
                </a:cubicBezTo>
                <a:cubicBezTo>
                  <a:pt x="754" y="148"/>
                  <a:pt x="874" y="198"/>
                  <a:pt x="964" y="288"/>
                </a:cubicBezTo>
                <a:cubicBezTo>
                  <a:pt x="1054" y="379"/>
                  <a:pt x="1104" y="499"/>
                  <a:pt x="1104" y="626"/>
                </a:cubicBezTo>
                <a:cubicBezTo>
                  <a:pt x="1104" y="754"/>
                  <a:pt x="1054" y="874"/>
                  <a:pt x="964" y="964"/>
                </a:cubicBezTo>
                <a:cubicBezTo>
                  <a:pt x="874" y="1055"/>
                  <a:pt x="754" y="1104"/>
                  <a:pt x="626" y="1104"/>
                </a:cubicBezTo>
                <a:close/>
                <a:moveTo>
                  <a:pt x="626" y="157"/>
                </a:moveTo>
                <a:cubicBezTo>
                  <a:pt x="367" y="157"/>
                  <a:pt x="157" y="367"/>
                  <a:pt x="157" y="626"/>
                </a:cubicBezTo>
                <a:cubicBezTo>
                  <a:pt x="157" y="885"/>
                  <a:pt x="367" y="1096"/>
                  <a:pt x="626" y="1096"/>
                </a:cubicBezTo>
                <a:cubicBezTo>
                  <a:pt x="885" y="1096"/>
                  <a:pt x="1095" y="885"/>
                  <a:pt x="1095" y="626"/>
                </a:cubicBezTo>
                <a:cubicBezTo>
                  <a:pt x="1095" y="367"/>
                  <a:pt x="885" y="157"/>
                  <a:pt x="626" y="1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MH_Other_7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5168654" y="4073889"/>
            <a:ext cx="1852298" cy="2883503"/>
          </a:xfrm>
          <a:custGeom>
            <a:avLst/>
            <a:gdLst>
              <a:gd name="T0" fmla="*/ 2147483646 w 842"/>
              <a:gd name="T1" fmla="*/ 2147483646 h 1312"/>
              <a:gd name="T2" fmla="*/ 2147483646 w 842"/>
              <a:gd name="T3" fmla="*/ 2147483646 h 1312"/>
              <a:gd name="T4" fmla="*/ 2147483646 w 842"/>
              <a:gd name="T5" fmla="*/ 2147483646 h 1312"/>
              <a:gd name="T6" fmla="*/ 2147483646 w 842"/>
              <a:gd name="T7" fmla="*/ 2147483646 h 1312"/>
              <a:gd name="T8" fmla="*/ 2147483646 w 842"/>
              <a:gd name="T9" fmla="*/ 2147483646 h 1312"/>
              <a:gd name="T10" fmla="*/ 2147483646 w 842"/>
              <a:gd name="T11" fmla="*/ 2147483646 h 1312"/>
              <a:gd name="T12" fmla="*/ 2147483646 w 842"/>
              <a:gd name="T13" fmla="*/ 2147483646 h 1312"/>
              <a:gd name="T14" fmla="*/ 2147483646 w 842"/>
              <a:gd name="T15" fmla="*/ 2147483646 h 1312"/>
              <a:gd name="T16" fmla="*/ 2147483646 w 842"/>
              <a:gd name="T17" fmla="*/ 2147483646 h 1312"/>
              <a:gd name="T18" fmla="*/ 2147483646 w 842"/>
              <a:gd name="T19" fmla="*/ 2147483646 h 1312"/>
              <a:gd name="T20" fmla="*/ 2147483646 w 842"/>
              <a:gd name="T21" fmla="*/ 2147483646 h 1312"/>
              <a:gd name="T22" fmla="*/ 2147483646 w 842"/>
              <a:gd name="T23" fmla="*/ 2147483646 h 1312"/>
              <a:gd name="T24" fmla="*/ 2147483646 w 842"/>
              <a:gd name="T25" fmla="*/ 2147483646 h 1312"/>
              <a:gd name="T26" fmla="*/ 2147483646 w 842"/>
              <a:gd name="T27" fmla="*/ 2147483646 h 1312"/>
              <a:gd name="T28" fmla="*/ 2147483646 w 842"/>
              <a:gd name="T29" fmla="*/ 2147483646 h 1312"/>
              <a:gd name="T30" fmla="*/ 2147483646 w 842"/>
              <a:gd name="T31" fmla="*/ 2147483646 h 1312"/>
              <a:gd name="T32" fmla="*/ 2147483646 w 842"/>
              <a:gd name="T33" fmla="*/ 2147483646 h 1312"/>
              <a:gd name="T34" fmla="*/ 0 w 842"/>
              <a:gd name="T35" fmla="*/ 2147483646 h 1312"/>
              <a:gd name="T36" fmla="*/ 2147483646 w 842"/>
              <a:gd name="T37" fmla="*/ 0 h 1312"/>
              <a:gd name="T38" fmla="*/ 2147483646 w 842"/>
              <a:gd name="T39" fmla="*/ 0 h 1312"/>
              <a:gd name="T40" fmla="*/ 2147483646 w 842"/>
              <a:gd name="T41" fmla="*/ 2147483646 h 1312"/>
              <a:gd name="T42" fmla="*/ 2147483646 w 842"/>
              <a:gd name="T43" fmla="*/ 2147483646 h 1312"/>
              <a:gd name="T44" fmla="*/ 2147483646 w 842"/>
              <a:gd name="T45" fmla="*/ 2147483646 h 1312"/>
              <a:gd name="T46" fmla="*/ 2147483646 w 842"/>
              <a:gd name="T47" fmla="*/ 2147483646 h 1312"/>
              <a:gd name="T48" fmla="*/ 2147483646 w 842"/>
              <a:gd name="T49" fmla="*/ 2147483646 h 1312"/>
              <a:gd name="T50" fmla="*/ 2147483646 w 842"/>
              <a:gd name="T51" fmla="*/ 2147483646 h 1312"/>
              <a:gd name="T52" fmla="*/ 2147483646 w 842"/>
              <a:gd name="T53" fmla="*/ 2147483646 h 1312"/>
              <a:gd name="T54" fmla="*/ 2147483646 w 842"/>
              <a:gd name="T55" fmla="*/ 2147483646 h 1312"/>
              <a:gd name="T56" fmla="*/ 2147483646 w 842"/>
              <a:gd name="T57" fmla="*/ 2147483646 h 1312"/>
              <a:gd name="T58" fmla="*/ 2147483646 w 842"/>
              <a:gd name="T59" fmla="*/ 2147483646 h 1312"/>
              <a:gd name="T60" fmla="*/ 2147483646 w 842"/>
              <a:gd name="T61" fmla="*/ 2147483646 h 1312"/>
              <a:gd name="T62" fmla="*/ 2147483646 w 842"/>
              <a:gd name="T63" fmla="*/ 2147483646 h 1312"/>
              <a:gd name="T64" fmla="*/ 2147483646 w 842"/>
              <a:gd name="T65" fmla="*/ 2147483646 h 1312"/>
              <a:gd name="T66" fmla="*/ 2147483646 w 842"/>
              <a:gd name="T67" fmla="*/ 2147483646 h 131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842" h="1312">
                <a:moveTo>
                  <a:pt x="388" y="1312"/>
                </a:moveTo>
                <a:cubicBezTo>
                  <a:pt x="362" y="1312"/>
                  <a:pt x="340" y="1291"/>
                  <a:pt x="340" y="1265"/>
                </a:cubicBezTo>
                <a:cubicBezTo>
                  <a:pt x="340" y="1259"/>
                  <a:pt x="341" y="1254"/>
                  <a:pt x="343" y="1249"/>
                </a:cubicBezTo>
                <a:cubicBezTo>
                  <a:pt x="278" y="1249"/>
                  <a:pt x="278" y="1249"/>
                  <a:pt x="278" y="1249"/>
                </a:cubicBezTo>
                <a:cubicBezTo>
                  <a:pt x="250" y="1249"/>
                  <a:pt x="228" y="1226"/>
                  <a:pt x="228" y="1199"/>
                </a:cubicBezTo>
                <a:cubicBezTo>
                  <a:pt x="228" y="1186"/>
                  <a:pt x="233" y="1173"/>
                  <a:pt x="241" y="1164"/>
                </a:cubicBezTo>
                <a:cubicBezTo>
                  <a:pt x="228" y="1156"/>
                  <a:pt x="219" y="1140"/>
                  <a:pt x="219" y="1121"/>
                </a:cubicBezTo>
                <a:cubicBezTo>
                  <a:pt x="219" y="1108"/>
                  <a:pt x="223" y="1095"/>
                  <a:pt x="232" y="1086"/>
                </a:cubicBezTo>
                <a:cubicBezTo>
                  <a:pt x="210" y="1073"/>
                  <a:pt x="196" y="1049"/>
                  <a:pt x="196" y="1022"/>
                </a:cubicBezTo>
                <a:cubicBezTo>
                  <a:pt x="196" y="982"/>
                  <a:pt x="196" y="982"/>
                  <a:pt x="196" y="982"/>
                </a:cubicBezTo>
                <a:cubicBezTo>
                  <a:pt x="196" y="982"/>
                  <a:pt x="196" y="982"/>
                  <a:pt x="196" y="982"/>
                </a:cubicBezTo>
                <a:cubicBezTo>
                  <a:pt x="196" y="976"/>
                  <a:pt x="196" y="976"/>
                  <a:pt x="196" y="976"/>
                </a:cubicBezTo>
                <a:cubicBezTo>
                  <a:pt x="196" y="966"/>
                  <a:pt x="196" y="957"/>
                  <a:pt x="196" y="947"/>
                </a:cubicBezTo>
                <a:cubicBezTo>
                  <a:pt x="197" y="940"/>
                  <a:pt x="197" y="940"/>
                  <a:pt x="197" y="940"/>
                </a:cubicBezTo>
                <a:cubicBezTo>
                  <a:pt x="197" y="917"/>
                  <a:pt x="197" y="917"/>
                  <a:pt x="197" y="917"/>
                </a:cubicBezTo>
                <a:cubicBezTo>
                  <a:pt x="196" y="897"/>
                  <a:pt x="194" y="871"/>
                  <a:pt x="180" y="849"/>
                </a:cubicBezTo>
                <a:cubicBezTo>
                  <a:pt x="166" y="824"/>
                  <a:pt x="148" y="802"/>
                  <a:pt x="129" y="779"/>
                </a:cubicBezTo>
                <a:cubicBezTo>
                  <a:pt x="69" y="706"/>
                  <a:pt x="0" y="623"/>
                  <a:pt x="0" y="419"/>
                </a:cubicBezTo>
                <a:cubicBezTo>
                  <a:pt x="0" y="188"/>
                  <a:pt x="188" y="0"/>
                  <a:pt x="419" y="0"/>
                </a:cubicBezTo>
                <a:cubicBezTo>
                  <a:pt x="423" y="0"/>
                  <a:pt x="423" y="0"/>
                  <a:pt x="423" y="0"/>
                </a:cubicBezTo>
                <a:cubicBezTo>
                  <a:pt x="654" y="0"/>
                  <a:pt x="842" y="188"/>
                  <a:pt x="842" y="419"/>
                </a:cubicBezTo>
                <a:cubicBezTo>
                  <a:pt x="842" y="623"/>
                  <a:pt x="773" y="706"/>
                  <a:pt x="713" y="779"/>
                </a:cubicBezTo>
                <a:cubicBezTo>
                  <a:pt x="694" y="802"/>
                  <a:pt x="676" y="824"/>
                  <a:pt x="662" y="849"/>
                </a:cubicBezTo>
                <a:cubicBezTo>
                  <a:pt x="653" y="863"/>
                  <a:pt x="649" y="879"/>
                  <a:pt x="647" y="899"/>
                </a:cubicBezTo>
                <a:cubicBezTo>
                  <a:pt x="646" y="1023"/>
                  <a:pt x="646" y="1023"/>
                  <a:pt x="646" y="1023"/>
                </a:cubicBezTo>
                <a:cubicBezTo>
                  <a:pt x="646" y="1049"/>
                  <a:pt x="632" y="1073"/>
                  <a:pt x="610" y="1086"/>
                </a:cubicBezTo>
                <a:cubicBezTo>
                  <a:pt x="619" y="1095"/>
                  <a:pt x="623" y="1108"/>
                  <a:pt x="623" y="1121"/>
                </a:cubicBezTo>
                <a:cubicBezTo>
                  <a:pt x="623" y="1140"/>
                  <a:pt x="614" y="1156"/>
                  <a:pt x="601" y="1164"/>
                </a:cubicBezTo>
                <a:cubicBezTo>
                  <a:pt x="609" y="1173"/>
                  <a:pt x="614" y="1186"/>
                  <a:pt x="614" y="1199"/>
                </a:cubicBezTo>
                <a:cubicBezTo>
                  <a:pt x="614" y="1226"/>
                  <a:pt x="592" y="1249"/>
                  <a:pt x="564" y="1249"/>
                </a:cubicBezTo>
                <a:cubicBezTo>
                  <a:pt x="499" y="1249"/>
                  <a:pt x="499" y="1249"/>
                  <a:pt x="499" y="1249"/>
                </a:cubicBezTo>
                <a:cubicBezTo>
                  <a:pt x="501" y="1254"/>
                  <a:pt x="502" y="1259"/>
                  <a:pt x="502" y="1265"/>
                </a:cubicBezTo>
                <a:cubicBezTo>
                  <a:pt x="502" y="1291"/>
                  <a:pt x="480" y="1312"/>
                  <a:pt x="455" y="1312"/>
                </a:cubicBezTo>
                <a:lnTo>
                  <a:pt x="388" y="1312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246064" y="4148533"/>
            <a:ext cx="1700244" cy="2742508"/>
            <a:chOff x="5246064" y="3564418"/>
            <a:chExt cx="1700244" cy="2742508"/>
          </a:xfrm>
        </p:grpSpPr>
        <p:sp>
          <p:nvSpPr>
            <p:cNvPr id="17" name="MH_Other_8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5993894" y="6250252"/>
              <a:ext cx="203200" cy="56674"/>
            </a:xfrm>
            <a:custGeom>
              <a:avLst/>
              <a:gdLst>
                <a:gd name="T0" fmla="*/ 2147483646 w 93"/>
                <a:gd name="T1" fmla="*/ 2147483646 h 26"/>
                <a:gd name="T2" fmla="*/ 0 w 93"/>
                <a:gd name="T3" fmla="*/ 2147483646 h 26"/>
                <a:gd name="T4" fmla="*/ 2147483646 w 93"/>
                <a:gd name="T5" fmla="*/ 0 h 26"/>
                <a:gd name="T6" fmla="*/ 2147483646 w 93"/>
                <a:gd name="T7" fmla="*/ 0 h 26"/>
                <a:gd name="T8" fmla="*/ 2147483646 w 93"/>
                <a:gd name="T9" fmla="*/ 2147483646 h 26"/>
                <a:gd name="T10" fmla="*/ 2147483646 w 93"/>
                <a:gd name="T11" fmla="*/ 2147483646 h 26"/>
                <a:gd name="T12" fmla="*/ 2147483646 w 93"/>
                <a:gd name="T13" fmla="*/ 2147483646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26">
                  <a:moveTo>
                    <a:pt x="13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7" y="0"/>
                    <a:pt x="93" y="6"/>
                    <a:pt x="93" y="13"/>
                  </a:cubicBezTo>
                  <a:cubicBezTo>
                    <a:pt x="93" y="20"/>
                    <a:pt x="87" y="26"/>
                    <a:pt x="80" y="26"/>
                  </a:cubicBezTo>
                  <a:lnTo>
                    <a:pt x="13" y="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MH_Other_9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5745078" y="6096814"/>
              <a:ext cx="699450" cy="71880"/>
            </a:xfrm>
            <a:custGeom>
              <a:avLst/>
              <a:gdLst>
                <a:gd name="T0" fmla="*/ 2147483646 w 318"/>
                <a:gd name="T1" fmla="*/ 2147483646 h 33"/>
                <a:gd name="T2" fmla="*/ 0 w 318"/>
                <a:gd name="T3" fmla="*/ 2147483646 h 33"/>
                <a:gd name="T4" fmla="*/ 2147483646 w 318"/>
                <a:gd name="T5" fmla="*/ 0 h 33"/>
                <a:gd name="T6" fmla="*/ 2147483646 w 318"/>
                <a:gd name="T7" fmla="*/ 0 h 33"/>
                <a:gd name="T8" fmla="*/ 2147483646 w 318"/>
                <a:gd name="T9" fmla="*/ 2147483646 h 33"/>
                <a:gd name="T10" fmla="*/ 2147483646 w 318"/>
                <a:gd name="T11" fmla="*/ 2147483646 h 33"/>
                <a:gd name="T12" fmla="*/ 2147483646 w 318"/>
                <a:gd name="T13" fmla="*/ 2147483646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8" h="33">
                  <a:moveTo>
                    <a:pt x="16" y="33"/>
                  </a:moveTo>
                  <a:cubicBezTo>
                    <a:pt x="7" y="33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1" y="0"/>
                    <a:pt x="318" y="7"/>
                    <a:pt x="318" y="16"/>
                  </a:cubicBezTo>
                  <a:cubicBezTo>
                    <a:pt x="318" y="25"/>
                    <a:pt x="311" y="33"/>
                    <a:pt x="302" y="33"/>
                  </a:cubicBezTo>
                  <a:lnTo>
                    <a:pt x="16" y="3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MH_Other_10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5722960" y="5912968"/>
              <a:ext cx="729861" cy="74645"/>
            </a:xfrm>
            <a:custGeom>
              <a:avLst/>
              <a:gdLst>
                <a:gd name="T0" fmla="*/ 2147483646 w 332"/>
                <a:gd name="T1" fmla="*/ 2147483646 h 34"/>
                <a:gd name="T2" fmla="*/ 0 w 332"/>
                <a:gd name="T3" fmla="*/ 2147483646 h 34"/>
                <a:gd name="T4" fmla="*/ 2147483646 w 332"/>
                <a:gd name="T5" fmla="*/ 0 h 34"/>
                <a:gd name="T6" fmla="*/ 2147483646 w 332"/>
                <a:gd name="T7" fmla="*/ 0 h 34"/>
                <a:gd name="T8" fmla="*/ 2147483646 w 332"/>
                <a:gd name="T9" fmla="*/ 2147483646 h 34"/>
                <a:gd name="T10" fmla="*/ 2147483646 w 332"/>
                <a:gd name="T11" fmla="*/ 2147483646 h 34"/>
                <a:gd name="T12" fmla="*/ 2147483646 w 332"/>
                <a:gd name="T13" fmla="*/ 2147483646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2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24" y="0"/>
                    <a:pt x="332" y="7"/>
                    <a:pt x="332" y="17"/>
                  </a:cubicBezTo>
                  <a:cubicBezTo>
                    <a:pt x="332" y="26"/>
                    <a:pt x="324" y="34"/>
                    <a:pt x="315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MH_Other_11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5670433" y="5437452"/>
              <a:ext cx="848740" cy="382900"/>
            </a:xfrm>
            <a:custGeom>
              <a:avLst/>
              <a:gdLst>
                <a:gd name="T0" fmla="*/ 2147483646 w 386"/>
                <a:gd name="T1" fmla="*/ 2147483646 h 174"/>
                <a:gd name="T2" fmla="*/ 2147483646 w 386"/>
                <a:gd name="T3" fmla="*/ 2147483646 h 174"/>
                <a:gd name="T4" fmla="*/ 2147483646 w 386"/>
                <a:gd name="T5" fmla="*/ 2147483646 h 174"/>
                <a:gd name="T6" fmla="*/ 2147483646 w 386"/>
                <a:gd name="T7" fmla="*/ 2147483646 h 174"/>
                <a:gd name="T8" fmla="*/ 2147483646 w 386"/>
                <a:gd name="T9" fmla="*/ 2147483646 h 174"/>
                <a:gd name="T10" fmla="*/ 2147483646 w 386"/>
                <a:gd name="T11" fmla="*/ 2147483646 h 174"/>
                <a:gd name="T12" fmla="*/ 2147483646 w 386"/>
                <a:gd name="T13" fmla="*/ 2147483646 h 174"/>
                <a:gd name="T14" fmla="*/ 2147483646 w 386"/>
                <a:gd name="T15" fmla="*/ 2147483646 h 174"/>
                <a:gd name="T16" fmla="*/ 2147483646 w 386"/>
                <a:gd name="T17" fmla="*/ 2147483646 h 174"/>
                <a:gd name="T18" fmla="*/ 2147483646 w 386"/>
                <a:gd name="T19" fmla="*/ 2147483646 h 174"/>
                <a:gd name="T20" fmla="*/ 2147483646 w 386"/>
                <a:gd name="T21" fmla="*/ 2147483646 h 174"/>
                <a:gd name="T22" fmla="*/ 2147483646 w 386"/>
                <a:gd name="T23" fmla="*/ 0 h 174"/>
                <a:gd name="T24" fmla="*/ 0 w 386"/>
                <a:gd name="T25" fmla="*/ 0 h 174"/>
                <a:gd name="T26" fmla="*/ 2147483646 w 386"/>
                <a:gd name="T27" fmla="*/ 2147483646 h 17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6" h="174"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4"/>
                    <a:pt x="2" y="62"/>
                    <a:pt x="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53"/>
                    <a:pt x="12" y="168"/>
                    <a:pt x="27" y="174"/>
                  </a:cubicBezTo>
                  <a:cubicBezTo>
                    <a:pt x="34" y="173"/>
                    <a:pt x="359" y="174"/>
                    <a:pt x="359" y="174"/>
                  </a:cubicBezTo>
                  <a:cubicBezTo>
                    <a:pt x="374" y="168"/>
                    <a:pt x="384" y="153"/>
                    <a:pt x="384" y="136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6"/>
                    <a:pt x="385" y="3"/>
                    <a:pt x="3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2" y="21"/>
                    <a:pt x="3" y="3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MH_Other_12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5246064" y="3564418"/>
              <a:ext cx="1700244" cy="1787330"/>
            </a:xfrm>
            <a:custGeom>
              <a:avLst/>
              <a:gdLst>
                <a:gd name="T0" fmla="*/ 2147483646 w 773"/>
                <a:gd name="T1" fmla="*/ 2147483646 h 813"/>
                <a:gd name="T2" fmla="*/ 2147483646 w 773"/>
                <a:gd name="T3" fmla="*/ 2147483646 h 813"/>
                <a:gd name="T4" fmla="*/ 2147483646 w 773"/>
                <a:gd name="T5" fmla="*/ 2147483646 h 813"/>
                <a:gd name="T6" fmla="*/ 2147483646 w 773"/>
                <a:gd name="T7" fmla="*/ 0 h 813"/>
                <a:gd name="T8" fmla="*/ 2147483646 w 773"/>
                <a:gd name="T9" fmla="*/ 0 h 813"/>
                <a:gd name="T10" fmla="*/ 0 w 773"/>
                <a:gd name="T11" fmla="*/ 2147483646 h 813"/>
                <a:gd name="T12" fmla="*/ 2147483646 w 773"/>
                <a:gd name="T13" fmla="*/ 2147483646 h 813"/>
                <a:gd name="T14" fmla="*/ 2147483646 w 773"/>
                <a:gd name="T15" fmla="*/ 2147483646 h 813"/>
                <a:gd name="T16" fmla="*/ 2147483646 w 773"/>
                <a:gd name="T17" fmla="*/ 2147483646 h 813"/>
                <a:gd name="T18" fmla="*/ 2147483646 w 773"/>
                <a:gd name="T19" fmla="*/ 2147483646 h 813"/>
                <a:gd name="T20" fmla="*/ 2147483646 w 773"/>
                <a:gd name="T21" fmla="*/ 2147483646 h 8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73" h="813">
                  <a:moveTo>
                    <a:pt x="597" y="797"/>
                  </a:moveTo>
                  <a:cubicBezTo>
                    <a:pt x="613" y="771"/>
                    <a:pt x="632" y="748"/>
                    <a:pt x="652" y="723"/>
                  </a:cubicBezTo>
                  <a:cubicBezTo>
                    <a:pt x="709" y="655"/>
                    <a:pt x="773" y="577"/>
                    <a:pt x="773" y="385"/>
                  </a:cubicBezTo>
                  <a:cubicBezTo>
                    <a:pt x="773" y="173"/>
                    <a:pt x="600" y="0"/>
                    <a:pt x="38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73"/>
                    <a:pt x="0" y="385"/>
                  </a:cubicBezTo>
                  <a:cubicBezTo>
                    <a:pt x="0" y="577"/>
                    <a:pt x="64" y="655"/>
                    <a:pt x="120" y="723"/>
                  </a:cubicBezTo>
                  <a:cubicBezTo>
                    <a:pt x="140" y="748"/>
                    <a:pt x="159" y="771"/>
                    <a:pt x="175" y="797"/>
                  </a:cubicBezTo>
                  <a:cubicBezTo>
                    <a:pt x="178" y="803"/>
                    <a:pt x="180" y="808"/>
                    <a:pt x="183" y="813"/>
                  </a:cubicBezTo>
                  <a:cubicBezTo>
                    <a:pt x="589" y="813"/>
                    <a:pt x="589" y="813"/>
                    <a:pt x="589" y="813"/>
                  </a:cubicBezTo>
                  <a:cubicBezTo>
                    <a:pt x="592" y="808"/>
                    <a:pt x="594" y="802"/>
                    <a:pt x="597" y="797"/>
                  </a:cubicBez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BFBFB"/>
                </a:gs>
              </a:gsLst>
              <a:lin ang="5400000" scaled="1"/>
            </a:gradFill>
            <a:ln w="19050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152400" dist="50800" dir="81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884691" y="4864361"/>
              <a:ext cx="403635" cy="415508"/>
              <a:chOff x="5884691" y="4864361"/>
              <a:chExt cx="403635" cy="415508"/>
            </a:xfrm>
            <a:solidFill>
              <a:schemeClr val="accent2"/>
            </a:solidFill>
          </p:grpSpPr>
          <p:sp>
            <p:nvSpPr>
              <p:cNvPr id="26" name="MH_Other_26"/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5892985" y="5212521"/>
                <a:ext cx="64968" cy="67348"/>
              </a:xfrm>
              <a:custGeom>
                <a:avLst/>
                <a:gdLst>
                  <a:gd name="T0" fmla="*/ 2147483646 w 14"/>
                  <a:gd name="T1" fmla="*/ 0 h 21"/>
                  <a:gd name="T2" fmla="*/ 2147483646 w 14"/>
                  <a:gd name="T3" fmla="*/ 0 h 21"/>
                  <a:gd name="T4" fmla="*/ 0 w 14"/>
                  <a:gd name="T5" fmla="*/ 2147483646 h 21"/>
                  <a:gd name="T6" fmla="*/ 0 w 14"/>
                  <a:gd name="T7" fmla="*/ 2147483646 h 21"/>
                  <a:gd name="T8" fmla="*/ 2147483646 w 14"/>
                  <a:gd name="T9" fmla="*/ 2147483646 h 21"/>
                  <a:gd name="T10" fmla="*/ 2147483646 w 14"/>
                  <a:gd name="T11" fmla="*/ 2147483646 h 21"/>
                  <a:gd name="T12" fmla="*/ 2147483646 w 14"/>
                  <a:gd name="T13" fmla="*/ 2147483646 h 21"/>
                  <a:gd name="T14" fmla="*/ 2147483646 w 14"/>
                  <a:gd name="T15" fmla="*/ 2147483646 h 21"/>
                  <a:gd name="T16" fmla="*/ 2147483646 w 14"/>
                  <a:gd name="T17" fmla="*/ 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21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1"/>
                      <a:pt x="1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4" y="21"/>
                      <a:pt x="14" y="2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EA5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MH_Other_27"/>
              <p:cNvSpPr>
                <a:spLocks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6002187" y="5234148"/>
                <a:ext cx="66351" cy="45719"/>
              </a:xfrm>
              <a:custGeom>
                <a:avLst/>
                <a:gdLst>
                  <a:gd name="T0" fmla="*/ 2147483646 w 14"/>
                  <a:gd name="T1" fmla="*/ 0 h 12"/>
                  <a:gd name="T2" fmla="*/ 2147483646 w 14"/>
                  <a:gd name="T3" fmla="*/ 0 h 12"/>
                  <a:gd name="T4" fmla="*/ 0 w 14"/>
                  <a:gd name="T5" fmla="*/ 0 h 12"/>
                  <a:gd name="T6" fmla="*/ 0 w 14"/>
                  <a:gd name="T7" fmla="*/ 2147483646 h 12"/>
                  <a:gd name="T8" fmla="*/ 2147483646 w 14"/>
                  <a:gd name="T9" fmla="*/ 2147483646 h 12"/>
                  <a:gd name="T10" fmla="*/ 2147483646 w 14"/>
                  <a:gd name="T11" fmla="*/ 2147483646 h 12"/>
                  <a:gd name="T12" fmla="*/ 2147483646 w 14"/>
                  <a:gd name="T13" fmla="*/ 2147483646 h 12"/>
                  <a:gd name="T14" fmla="*/ 2147483646 w 14"/>
                  <a:gd name="T15" fmla="*/ 0 h 12"/>
                  <a:gd name="T16" fmla="*/ 2147483646 w 14"/>
                  <a:gd name="T17" fmla="*/ 0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4" y="12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EA5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MH_Other_28"/>
              <p:cNvSpPr>
                <a:spLocks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6108627" y="5161529"/>
                <a:ext cx="63586" cy="118340"/>
              </a:xfrm>
              <a:custGeom>
                <a:avLst/>
                <a:gdLst>
                  <a:gd name="T0" fmla="*/ 2147483646 w 14"/>
                  <a:gd name="T1" fmla="*/ 0 h 37"/>
                  <a:gd name="T2" fmla="*/ 2147483646 w 14"/>
                  <a:gd name="T3" fmla="*/ 0 h 37"/>
                  <a:gd name="T4" fmla="*/ 0 w 14"/>
                  <a:gd name="T5" fmla="*/ 2147483646 h 37"/>
                  <a:gd name="T6" fmla="*/ 0 w 14"/>
                  <a:gd name="T7" fmla="*/ 2147483646 h 37"/>
                  <a:gd name="T8" fmla="*/ 2147483646 w 14"/>
                  <a:gd name="T9" fmla="*/ 2147483646 h 37"/>
                  <a:gd name="T10" fmla="*/ 2147483646 w 14"/>
                  <a:gd name="T11" fmla="*/ 2147483646 h 37"/>
                  <a:gd name="T12" fmla="*/ 2147483646 w 14"/>
                  <a:gd name="T13" fmla="*/ 2147483646 h 37"/>
                  <a:gd name="T14" fmla="*/ 2147483646 w 14"/>
                  <a:gd name="T15" fmla="*/ 2147483646 h 37"/>
                  <a:gd name="T16" fmla="*/ 2147483646 w 14"/>
                  <a:gd name="T17" fmla="*/ 0 h 3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37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6"/>
                      <a:pt x="1" y="37"/>
                      <a:pt x="1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7"/>
                      <a:pt x="14" y="36"/>
                      <a:pt x="14" y="35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EA5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MH_Other_29"/>
              <p:cNvSpPr>
                <a:spLocks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6217828" y="5048962"/>
                <a:ext cx="66351" cy="230906"/>
              </a:xfrm>
              <a:custGeom>
                <a:avLst/>
                <a:gdLst>
                  <a:gd name="T0" fmla="*/ 2147483646 w 14"/>
                  <a:gd name="T1" fmla="*/ 0 h 72"/>
                  <a:gd name="T2" fmla="*/ 2147483646 w 14"/>
                  <a:gd name="T3" fmla="*/ 0 h 72"/>
                  <a:gd name="T4" fmla="*/ 0 w 14"/>
                  <a:gd name="T5" fmla="*/ 2147483646 h 72"/>
                  <a:gd name="T6" fmla="*/ 0 w 14"/>
                  <a:gd name="T7" fmla="*/ 2147483646 h 72"/>
                  <a:gd name="T8" fmla="*/ 2147483646 w 14"/>
                  <a:gd name="T9" fmla="*/ 2147483646 h 72"/>
                  <a:gd name="T10" fmla="*/ 2147483646 w 14"/>
                  <a:gd name="T11" fmla="*/ 2147483646 h 72"/>
                  <a:gd name="T12" fmla="*/ 2147483646 w 14"/>
                  <a:gd name="T13" fmla="*/ 2147483646 h 72"/>
                  <a:gd name="T14" fmla="*/ 2147483646 w 14"/>
                  <a:gd name="T15" fmla="*/ 2147483646 h 72"/>
                  <a:gd name="T16" fmla="*/ 2147483646 w 14"/>
                  <a:gd name="T17" fmla="*/ 0 h 7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7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0"/>
                      <a:pt x="1" y="72"/>
                      <a:pt x="1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4" y="72"/>
                      <a:pt x="14" y="70"/>
                      <a:pt x="14" y="68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EA5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MH_Other_30"/>
              <p:cNvSpPr>
                <a:spLocks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5884691" y="4864361"/>
                <a:ext cx="403635" cy="292481"/>
              </a:xfrm>
              <a:custGeom>
                <a:avLst/>
                <a:gdLst>
                  <a:gd name="T0" fmla="*/ 2147483646 w 209"/>
                  <a:gd name="T1" fmla="*/ 2147483646 h 218"/>
                  <a:gd name="T2" fmla="*/ 2147483646 w 209"/>
                  <a:gd name="T3" fmla="*/ 2147483646 h 218"/>
                  <a:gd name="T4" fmla="*/ 2147483646 w 209"/>
                  <a:gd name="T5" fmla="*/ 2147483646 h 218"/>
                  <a:gd name="T6" fmla="*/ 2147483646 w 209"/>
                  <a:gd name="T7" fmla="*/ 2147483646 h 218"/>
                  <a:gd name="T8" fmla="*/ 0 w 209"/>
                  <a:gd name="T9" fmla="*/ 2147483646 h 218"/>
                  <a:gd name="T10" fmla="*/ 2147483646 w 209"/>
                  <a:gd name="T11" fmla="*/ 2147483646 h 218"/>
                  <a:gd name="T12" fmla="*/ 2147483646 w 209"/>
                  <a:gd name="T13" fmla="*/ 2147483646 h 218"/>
                  <a:gd name="T14" fmla="*/ 2147483646 w 209"/>
                  <a:gd name="T15" fmla="*/ 2147483646 h 218"/>
                  <a:gd name="T16" fmla="*/ 2147483646 w 209"/>
                  <a:gd name="T17" fmla="*/ 2147483646 h 218"/>
                  <a:gd name="T18" fmla="*/ 2147483646 w 209"/>
                  <a:gd name="T19" fmla="*/ 2147483646 h 218"/>
                  <a:gd name="T20" fmla="*/ 2147483646 w 209"/>
                  <a:gd name="T21" fmla="*/ 2147483646 h 218"/>
                  <a:gd name="T22" fmla="*/ 2147483646 w 209"/>
                  <a:gd name="T23" fmla="*/ 0 h 218"/>
                  <a:gd name="T24" fmla="*/ 2147483646 w 209"/>
                  <a:gd name="T25" fmla="*/ 2147483646 h 218"/>
                  <a:gd name="T26" fmla="*/ 2147483646 w 209"/>
                  <a:gd name="T27" fmla="*/ 2147483646 h 21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09" h="218">
                    <a:moveTo>
                      <a:pt x="147" y="48"/>
                    </a:moveTo>
                    <a:lnTo>
                      <a:pt x="159" y="58"/>
                    </a:lnTo>
                    <a:lnTo>
                      <a:pt x="71" y="191"/>
                    </a:lnTo>
                    <a:lnTo>
                      <a:pt x="19" y="163"/>
                    </a:lnTo>
                    <a:lnTo>
                      <a:pt x="0" y="187"/>
                    </a:lnTo>
                    <a:lnTo>
                      <a:pt x="14" y="198"/>
                    </a:lnTo>
                    <a:lnTo>
                      <a:pt x="23" y="187"/>
                    </a:lnTo>
                    <a:lnTo>
                      <a:pt x="78" y="218"/>
                    </a:lnTo>
                    <a:lnTo>
                      <a:pt x="176" y="67"/>
                    </a:lnTo>
                    <a:lnTo>
                      <a:pt x="188" y="77"/>
                    </a:lnTo>
                    <a:lnTo>
                      <a:pt x="197" y="38"/>
                    </a:lnTo>
                    <a:lnTo>
                      <a:pt x="209" y="0"/>
                    </a:lnTo>
                    <a:lnTo>
                      <a:pt x="178" y="24"/>
                    </a:lnTo>
                    <a:lnTo>
                      <a:pt x="147" y="48"/>
                    </a:lnTo>
                    <a:close/>
                  </a:path>
                </a:pathLst>
              </a:custGeom>
              <a:solidFill>
                <a:srgbClr val="EA5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5" name="MH_Title_1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5468766" y="4077866"/>
              <a:ext cx="1294626" cy="764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dirty="0">
                  <a:solidFill>
                    <a:srgbClr val="EA5E66"/>
                  </a:solidFill>
                  <a:latin typeface="微软雅黑" pitchFamily="34" charset="-122"/>
                  <a:ea typeface="微软雅黑" pitchFamily="34" charset="-122"/>
                  <a:cs typeface="Arial Unicode MS" panose="020B0604020202020204" pitchFamily="34" charset="-122"/>
                </a:rPr>
                <a:t>概念</a:t>
              </a:r>
              <a:endParaRPr lang="en-US" altLang="zh-CN" sz="2400" b="1" dirty="0">
                <a:solidFill>
                  <a:srgbClr val="EA5E66"/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</a:endParaRPr>
            </a:p>
            <a:p>
              <a:pPr algn="ctr" eaLnBrk="1" hangingPunct="1"/>
              <a:r>
                <a:rPr lang="zh-CN" altLang="en-US" sz="2400" b="1" dirty="0">
                  <a:solidFill>
                    <a:srgbClr val="EA5E66"/>
                  </a:solidFill>
                  <a:latin typeface="微软雅黑" pitchFamily="34" charset="-122"/>
                  <a:ea typeface="微软雅黑" pitchFamily="34" charset="-122"/>
                  <a:cs typeface="Arial Unicode MS" panose="020B0604020202020204" pitchFamily="34" charset="-122"/>
                </a:rPr>
                <a:t>框架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747637" y="4853513"/>
            <a:ext cx="1004940" cy="1021529"/>
            <a:chOff x="3747637" y="4269398"/>
            <a:chExt cx="1004940" cy="1021529"/>
          </a:xfrm>
        </p:grpSpPr>
        <p:pic>
          <p:nvPicPr>
            <p:cNvPr id="32" name="MH_Other_5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6"/>
            <a:stretch>
              <a:fillRect/>
            </a:stretch>
          </p:blipFill>
          <p:spPr>
            <a:xfrm>
              <a:off x="3747637" y="4269398"/>
              <a:ext cx="1004940" cy="1021529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3" name="Freeform 458"/>
            <p:cNvSpPr>
              <a:spLocks/>
            </p:cNvSpPr>
            <p:nvPr/>
          </p:nvSpPr>
          <p:spPr bwMode="auto">
            <a:xfrm>
              <a:off x="4102667" y="4613368"/>
              <a:ext cx="292118" cy="333589"/>
            </a:xfrm>
            <a:custGeom>
              <a:avLst/>
              <a:gdLst>
                <a:gd name="T0" fmla="*/ 64 w 64"/>
                <a:gd name="T1" fmla="*/ 30 h 73"/>
                <a:gd name="T2" fmla="*/ 34 w 64"/>
                <a:gd name="T3" fmla="*/ 3 h 73"/>
                <a:gd name="T4" fmla="*/ 34 w 64"/>
                <a:gd name="T5" fmla="*/ 2 h 73"/>
                <a:gd name="T6" fmla="*/ 32 w 64"/>
                <a:gd name="T7" fmla="*/ 0 h 73"/>
                <a:gd name="T8" fmla="*/ 30 w 64"/>
                <a:gd name="T9" fmla="*/ 2 h 73"/>
                <a:gd name="T10" fmla="*/ 30 w 64"/>
                <a:gd name="T11" fmla="*/ 3 h 73"/>
                <a:gd name="T12" fmla="*/ 0 w 64"/>
                <a:gd name="T13" fmla="*/ 30 h 73"/>
                <a:gd name="T14" fmla="*/ 30 w 64"/>
                <a:gd name="T15" fmla="*/ 30 h 73"/>
                <a:gd name="T16" fmla="*/ 30 w 64"/>
                <a:gd name="T17" fmla="*/ 59 h 73"/>
                <a:gd name="T18" fmla="*/ 30 w 64"/>
                <a:gd name="T19" fmla="*/ 59 h 73"/>
                <a:gd name="T20" fmla="*/ 27 w 64"/>
                <a:gd name="T21" fmla="*/ 66 h 73"/>
                <a:gd name="T22" fmla="*/ 20 w 64"/>
                <a:gd name="T23" fmla="*/ 68 h 73"/>
                <a:gd name="T24" fmla="*/ 13 w 64"/>
                <a:gd name="T25" fmla="*/ 66 h 73"/>
                <a:gd name="T26" fmla="*/ 10 w 64"/>
                <a:gd name="T27" fmla="*/ 59 h 73"/>
                <a:gd name="T28" fmla="*/ 8 w 64"/>
                <a:gd name="T29" fmla="*/ 56 h 73"/>
                <a:gd name="T30" fmla="*/ 6 w 64"/>
                <a:gd name="T31" fmla="*/ 59 h 73"/>
                <a:gd name="T32" fmla="*/ 20 w 64"/>
                <a:gd name="T33" fmla="*/ 73 h 73"/>
                <a:gd name="T34" fmla="*/ 34 w 64"/>
                <a:gd name="T35" fmla="*/ 60 h 73"/>
                <a:gd name="T36" fmla="*/ 34 w 64"/>
                <a:gd name="T37" fmla="*/ 59 h 73"/>
                <a:gd name="T38" fmla="*/ 34 w 64"/>
                <a:gd name="T39" fmla="*/ 30 h 73"/>
                <a:gd name="T40" fmla="*/ 64 w 64"/>
                <a:gd name="T4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73">
                  <a:moveTo>
                    <a:pt x="64" y="30"/>
                  </a:moveTo>
                  <a:cubicBezTo>
                    <a:pt x="64" y="16"/>
                    <a:pt x="51" y="4"/>
                    <a:pt x="34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2" y="0"/>
                  </a:cubicBezTo>
                  <a:cubicBezTo>
                    <a:pt x="31" y="0"/>
                    <a:pt x="30" y="1"/>
                    <a:pt x="30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13" y="4"/>
                    <a:pt x="0" y="16"/>
                    <a:pt x="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29" y="61"/>
                    <a:pt x="28" y="64"/>
                    <a:pt x="27" y="66"/>
                  </a:cubicBezTo>
                  <a:cubicBezTo>
                    <a:pt x="25" y="67"/>
                    <a:pt x="23" y="68"/>
                    <a:pt x="20" y="68"/>
                  </a:cubicBezTo>
                  <a:cubicBezTo>
                    <a:pt x="17" y="68"/>
                    <a:pt x="15" y="67"/>
                    <a:pt x="13" y="66"/>
                  </a:cubicBezTo>
                  <a:cubicBezTo>
                    <a:pt x="11" y="64"/>
                    <a:pt x="10" y="61"/>
                    <a:pt x="10" y="59"/>
                  </a:cubicBezTo>
                  <a:cubicBezTo>
                    <a:pt x="10" y="58"/>
                    <a:pt x="9" y="56"/>
                    <a:pt x="8" y="56"/>
                  </a:cubicBezTo>
                  <a:cubicBezTo>
                    <a:pt x="7" y="56"/>
                    <a:pt x="6" y="58"/>
                    <a:pt x="6" y="59"/>
                  </a:cubicBezTo>
                  <a:cubicBezTo>
                    <a:pt x="6" y="67"/>
                    <a:pt x="12" y="73"/>
                    <a:pt x="20" y="73"/>
                  </a:cubicBezTo>
                  <a:cubicBezTo>
                    <a:pt x="28" y="73"/>
                    <a:pt x="34" y="67"/>
                    <a:pt x="34" y="60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4" y="30"/>
                    <a:pt x="34" y="30"/>
                    <a:pt x="34" y="30"/>
                  </a:cubicBezTo>
                  <a:lnTo>
                    <a:pt x="64" y="30"/>
                  </a:lnTo>
                  <a:close/>
                </a:path>
              </a:pathLst>
            </a:custGeom>
            <a:solidFill>
              <a:srgbClr val="EA610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141595" y="3339881"/>
            <a:ext cx="1006323" cy="1022911"/>
            <a:chOff x="4141595" y="2755766"/>
            <a:chExt cx="1006323" cy="1022911"/>
          </a:xfrm>
        </p:grpSpPr>
        <p:pic>
          <p:nvPicPr>
            <p:cNvPr id="35" name="MH_Other_1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6"/>
            <a:stretch>
              <a:fillRect/>
            </a:stretch>
          </p:blipFill>
          <p:spPr>
            <a:xfrm>
              <a:off x="4141595" y="2755766"/>
              <a:ext cx="1006323" cy="1022911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6" name="组合 35"/>
            <p:cNvGrpSpPr/>
            <p:nvPr/>
          </p:nvGrpSpPr>
          <p:grpSpPr>
            <a:xfrm>
              <a:off x="4477961" y="3106737"/>
              <a:ext cx="333592" cy="320968"/>
              <a:chOff x="7156593" y="1239730"/>
              <a:chExt cx="293688" cy="282574"/>
            </a:xfrm>
            <a:solidFill>
              <a:schemeClr val="accent2"/>
            </a:solidFill>
          </p:grpSpPr>
          <p:sp>
            <p:nvSpPr>
              <p:cNvPr id="37" name="Freeform 573"/>
              <p:cNvSpPr>
                <a:spLocks/>
              </p:cNvSpPr>
              <p:nvPr/>
            </p:nvSpPr>
            <p:spPr bwMode="auto">
              <a:xfrm>
                <a:off x="7204218" y="1304817"/>
                <a:ext cx="196850" cy="217487"/>
              </a:xfrm>
              <a:custGeom>
                <a:avLst/>
                <a:gdLst>
                  <a:gd name="T0" fmla="*/ 0 w 49"/>
                  <a:gd name="T1" fmla="*/ 22 h 54"/>
                  <a:gd name="T2" fmla="*/ 0 w 49"/>
                  <a:gd name="T3" fmla="*/ 52 h 54"/>
                  <a:gd name="T4" fmla="*/ 1 w 49"/>
                  <a:gd name="T5" fmla="*/ 54 h 54"/>
                  <a:gd name="T6" fmla="*/ 3 w 49"/>
                  <a:gd name="T7" fmla="*/ 54 h 54"/>
                  <a:gd name="T8" fmla="*/ 16 w 49"/>
                  <a:gd name="T9" fmla="*/ 54 h 54"/>
                  <a:gd name="T10" fmla="*/ 17 w 49"/>
                  <a:gd name="T11" fmla="*/ 54 h 54"/>
                  <a:gd name="T12" fmla="*/ 18 w 49"/>
                  <a:gd name="T13" fmla="*/ 53 h 54"/>
                  <a:gd name="T14" fmla="*/ 18 w 49"/>
                  <a:gd name="T15" fmla="*/ 39 h 54"/>
                  <a:gd name="T16" fmla="*/ 31 w 49"/>
                  <a:gd name="T17" fmla="*/ 39 h 54"/>
                  <a:gd name="T18" fmla="*/ 31 w 49"/>
                  <a:gd name="T19" fmla="*/ 53 h 54"/>
                  <a:gd name="T20" fmla="*/ 32 w 49"/>
                  <a:gd name="T21" fmla="*/ 54 h 54"/>
                  <a:gd name="T22" fmla="*/ 33 w 49"/>
                  <a:gd name="T23" fmla="*/ 54 h 54"/>
                  <a:gd name="T24" fmla="*/ 46 w 49"/>
                  <a:gd name="T25" fmla="*/ 54 h 54"/>
                  <a:gd name="T26" fmla="*/ 48 w 49"/>
                  <a:gd name="T27" fmla="*/ 54 h 54"/>
                  <a:gd name="T28" fmla="*/ 49 w 49"/>
                  <a:gd name="T29" fmla="*/ 52 h 54"/>
                  <a:gd name="T30" fmla="*/ 49 w 49"/>
                  <a:gd name="T31" fmla="*/ 22 h 54"/>
                  <a:gd name="T32" fmla="*/ 25 w 49"/>
                  <a:gd name="T33" fmla="*/ 0 h 54"/>
                  <a:gd name="T34" fmla="*/ 0 w 49"/>
                  <a:gd name="T35" fmla="*/ 2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54">
                    <a:moveTo>
                      <a:pt x="0" y="22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0" y="54"/>
                      <a:pt x="1" y="54"/>
                    </a:cubicBezTo>
                    <a:cubicBezTo>
                      <a:pt x="2" y="54"/>
                      <a:pt x="2" y="54"/>
                      <a:pt x="3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8" y="54"/>
                      <a:pt x="18" y="53"/>
                      <a:pt x="18" y="53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1" y="53"/>
                      <a:pt x="31" y="54"/>
                      <a:pt x="32" y="54"/>
                    </a:cubicBezTo>
                    <a:cubicBezTo>
                      <a:pt x="32" y="54"/>
                      <a:pt x="32" y="54"/>
                      <a:pt x="33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7" y="54"/>
                      <a:pt x="48" y="54"/>
                      <a:pt x="48" y="54"/>
                    </a:cubicBezTo>
                    <a:cubicBezTo>
                      <a:pt x="49" y="54"/>
                      <a:pt x="49" y="53"/>
                      <a:pt x="49" y="5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25" y="0"/>
                      <a:pt x="25" y="0"/>
                      <a:pt x="25" y="0"/>
                    </a:cubicBez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69F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574"/>
              <p:cNvSpPr>
                <a:spLocks/>
              </p:cNvSpPr>
              <p:nvPr/>
            </p:nvSpPr>
            <p:spPr bwMode="auto">
              <a:xfrm>
                <a:off x="7156593" y="1239730"/>
                <a:ext cx="293688" cy="157162"/>
              </a:xfrm>
              <a:custGeom>
                <a:avLst/>
                <a:gdLst>
                  <a:gd name="T0" fmla="*/ 71 w 73"/>
                  <a:gd name="T1" fmla="*/ 30 h 39"/>
                  <a:gd name="T2" fmla="*/ 60 w 73"/>
                  <a:gd name="T3" fmla="*/ 20 h 39"/>
                  <a:gd name="T4" fmla="*/ 60 w 73"/>
                  <a:gd name="T5" fmla="*/ 3 h 39"/>
                  <a:gd name="T6" fmla="*/ 58 w 73"/>
                  <a:gd name="T7" fmla="*/ 1 h 39"/>
                  <a:gd name="T8" fmla="*/ 53 w 73"/>
                  <a:gd name="T9" fmla="*/ 1 h 39"/>
                  <a:gd name="T10" fmla="*/ 52 w 73"/>
                  <a:gd name="T11" fmla="*/ 3 h 39"/>
                  <a:gd name="T12" fmla="*/ 52 w 73"/>
                  <a:gd name="T13" fmla="*/ 12 h 39"/>
                  <a:gd name="T14" fmla="*/ 40 w 73"/>
                  <a:gd name="T15" fmla="*/ 2 h 39"/>
                  <a:gd name="T16" fmla="*/ 33 w 73"/>
                  <a:gd name="T17" fmla="*/ 2 h 39"/>
                  <a:gd name="T18" fmla="*/ 2 w 73"/>
                  <a:gd name="T19" fmla="*/ 30 h 39"/>
                  <a:gd name="T20" fmla="*/ 2 w 73"/>
                  <a:gd name="T21" fmla="*/ 37 h 39"/>
                  <a:gd name="T22" fmla="*/ 2 w 73"/>
                  <a:gd name="T23" fmla="*/ 37 h 39"/>
                  <a:gd name="T24" fmla="*/ 5 w 73"/>
                  <a:gd name="T25" fmla="*/ 38 h 39"/>
                  <a:gd name="T26" fmla="*/ 8 w 73"/>
                  <a:gd name="T27" fmla="*/ 37 h 39"/>
                  <a:gd name="T28" fmla="*/ 37 w 73"/>
                  <a:gd name="T29" fmla="*/ 11 h 39"/>
                  <a:gd name="T30" fmla="*/ 65 w 73"/>
                  <a:gd name="T31" fmla="*/ 37 h 39"/>
                  <a:gd name="T32" fmla="*/ 71 w 73"/>
                  <a:gd name="T33" fmla="*/ 37 h 39"/>
                  <a:gd name="T34" fmla="*/ 71 w 73"/>
                  <a:gd name="T35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39">
                    <a:moveTo>
                      <a:pt x="71" y="30"/>
                    </a:move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2"/>
                      <a:pt x="59" y="1"/>
                      <a:pt x="58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2" y="2"/>
                      <a:pt x="52" y="3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0"/>
                      <a:pt x="35" y="0"/>
                      <a:pt x="33" y="2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0" y="32"/>
                      <a:pt x="0" y="35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3" y="38"/>
                      <a:pt x="4" y="38"/>
                      <a:pt x="5" y="38"/>
                    </a:cubicBezTo>
                    <a:cubicBezTo>
                      <a:pt x="6" y="38"/>
                      <a:pt x="7" y="38"/>
                      <a:pt x="8" y="37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65" y="37"/>
                      <a:pt x="65" y="37"/>
                      <a:pt x="65" y="37"/>
                    </a:cubicBezTo>
                    <a:cubicBezTo>
                      <a:pt x="67" y="39"/>
                      <a:pt x="70" y="39"/>
                      <a:pt x="71" y="37"/>
                    </a:cubicBezTo>
                    <a:cubicBezTo>
                      <a:pt x="73" y="35"/>
                      <a:pt x="73" y="32"/>
                      <a:pt x="71" y="30"/>
                    </a:cubicBezTo>
                    <a:close/>
                  </a:path>
                </a:pathLst>
              </a:custGeom>
              <a:solidFill>
                <a:srgbClr val="F69F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5569524" y="2572698"/>
            <a:ext cx="1004940" cy="1021529"/>
            <a:chOff x="5569524" y="1988583"/>
            <a:chExt cx="1004940" cy="1021529"/>
          </a:xfrm>
        </p:grpSpPr>
        <p:pic>
          <p:nvPicPr>
            <p:cNvPr id="40" name="MH_Other_2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6"/>
            <a:stretch>
              <a:fillRect/>
            </a:stretch>
          </p:blipFill>
          <p:spPr>
            <a:xfrm>
              <a:off x="5569524" y="1988583"/>
              <a:ext cx="1004940" cy="1021529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1" name="组合 40"/>
            <p:cNvGrpSpPr/>
            <p:nvPr/>
          </p:nvGrpSpPr>
          <p:grpSpPr>
            <a:xfrm>
              <a:off x="5926327" y="2359544"/>
              <a:ext cx="306543" cy="232610"/>
              <a:chOff x="10269681" y="2490680"/>
              <a:chExt cx="269875" cy="204787"/>
            </a:xfrm>
            <a:solidFill>
              <a:schemeClr val="accent3"/>
            </a:solidFill>
          </p:grpSpPr>
          <p:sp>
            <p:nvSpPr>
              <p:cNvPr id="42" name="Freeform 382"/>
              <p:cNvSpPr>
                <a:spLocks/>
              </p:cNvSpPr>
              <p:nvPr/>
            </p:nvSpPr>
            <p:spPr bwMode="auto">
              <a:xfrm>
                <a:off x="10269681" y="2687530"/>
                <a:ext cx="269875" cy="7937"/>
              </a:xfrm>
              <a:custGeom>
                <a:avLst/>
                <a:gdLst>
                  <a:gd name="T0" fmla="*/ 1 w 67"/>
                  <a:gd name="T1" fmla="*/ 2 h 2"/>
                  <a:gd name="T2" fmla="*/ 0 w 67"/>
                  <a:gd name="T3" fmla="*/ 1 h 2"/>
                  <a:gd name="T4" fmla="*/ 1 w 67"/>
                  <a:gd name="T5" fmla="*/ 0 h 2"/>
                  <a:gd name="T6" fmla="*/ 65 w 67"/>
                  <a:gd name="T7" fmla="*/ 0 h 2"/>
                  <a:gd name="T8" fmla="*/ 67 w 67"/>
                  <a:gd name="T9" fmla="*/ 1 h 2"/>
                  <a:gd name="T10" fmla="*/ 65 w 67"/>
                  <a:gd name="T11" fmla="*/ 2 h 2"/>
                  <a:gd name="T12" fmla="*/ 1 w 6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2">
                    <a:moveTo>
                      <a:pt x="1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0"/>
                      <a:pt x="67" y="1"/>
                      <a:pt x="67" y="1"/>
                    </a:cubicBezTo>
                    <a:cubicBezTo>
                      <a:pt x="67" y="2"/>
                      <a:pt x="66" y="2"/>
                      <a:pt x="65" y="2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EA5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Rectangle 383"/>
              <p:cNvSpPr>
                <a:spLocks noChangeArrowheads="1"/>
              </p:cNvSpPr>
              <p:nvPr/>
            </p:nvSpPr>
            <p:spPr bwMode="auto">
              <a:xfrm>
                <a:off x="10301431" y="2538305"/>
                <a:ext cx="41275" cy="130175"/>
              </a:xfrm>
              <a:prstGeom prst="rect">
                <a:avLst/>
              </a:prstGeom>
              <a:solidFill>
                <a:srgbClr val="EA5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Rectangle 384"/>
              <p:cNvSpPr>
                <a:spLocks noChangeArrowheads="1"/>
              </p:cNvSpPr>
              <p:nvPr/>
            </p:nvSpPr>
            <p:spPr bwMode="auto">
              <a:xfrm>
                <a:off x="10361756" y="2490680"/>
                <a:ext cx="36513" cy="177800"/>
              </a:xfrm>
              <a:prstGeom prst="rect">
                <a:avLst/>
              </a:prstGeom>
              <a:solidFill>
                <a:srgbClr val="EA5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Rectangle 385"/>
              <p:cNvSpPr>
                <a:spLocks noChangeArrowheads="1"/>
              </p:cNvSpPr>
              <p:nvPr/>
            </p:nvSpPr>
            <p:spPr bwMode="auto">
              <a:xfrm>
                <a:off x="10414143" y="2547830"/>
                <a:ext cx="41275" cy="120650"/>
              </a:xfrm>
              <a:prstGeom prst="rect">
                <a:avLst/>
              </a:prstGeom>
              <a:solidFill>
                <a:srgbClr val="EA5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Rectangle 386"/>
              <p:cNvSpPr>
                <a:spLocks noChangeArrowheads="1"/>
              </p:cNvSpPr>
              <p:nvPr/>
            </p:nvSpPr>
            <p:spPr bwMode="auto">
              <a:xfrm>
                <a:off x="10474468" y="2587517"/>
                <a:ext cx="36513" cy="80962"/>
              </a:xfrm>
              <a:prstGeom prst="rect">
                <a:avLst/>
              </a:prstGeom>
              <a:solidFill>
                <a:srgbClr val="EA5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7081773" y="3339881"/>
            <a:ext cx="1006323" cy="1022911"/>
            <a:chOff x="7081773" y="2755766"/>
            <a:chExt cx="1006323" cy="1022911"/>
          </a:xfrm>
        </p:grpSpPr>
        <p:pic>
          <p:nvPicPr>
            <p:cNvPr id="48" name="MH_Other_3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6"/>
            <a:stretch>
              <a:fillRect/>
            </a:stretch>
          </p:blipFill>
          <p:spPr>
            <a:xfrm>
              <a:off x="7081773" y="2755766"/>
              <a:ext cx="1006323" cy="1022911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9" name="Freeform 177"/>
            <p:cNvSpPr>
              <a:spLocks noEditPoints="1"/>
            </p:cNvSpPr>
            <p:nvPr/>
          </p:nvSpPr>
          <p:spPr bwMode="auto">
            <a:xfrm>
              <a:off x="7454325" y="3114240"/>
              <a:ext cx="309962" cy="256688"/>
            </a:xfrm>
            <a:custGeom>
              <a:avLst/>
              <a:gdLst>
                <a:gd name="T0" fmla="*/ 39 w 81"/>
                <a:gd name="T1" fmla="*/ 35 h 67"/>
                <a:gd name="T2" fmla="*/ 37 w 81"/>
                <a:gd name="T3" fmla="*/ 28 h 67"/>
                <a:gd name="T4" fmla="*/ 41 w 81"/>
                <a:gd name="T5" fmla="*/ 43 h 67"/>
                <a:gd name="T6" fmla="*/ 44 w 81"/>
                <a:gd name="T7" fmla="*/ 51 h 67"/>
                <a:gd name="T8" fmla="*/ 44 w 81"/>
                <a:gd name="T9" fmla="*/ 46 h 67"/>
                <a:gd name="T10" fmla="*/ 64 w 81"/>
                <a:gd name="T11" fmla="*/ 13 h 67"/>
                <a:gd name="T12" fmla="*/ 62 w 81"/>
                <a:gd name="T13" fmla="*/ 17 h 67"/>
                <a:gd name="T14" fmla="*/ 56 w 81"/>
                <a:gd name="T15" fmla="*/ 17 h 67"/>
                <a:gd name="T16" fmla="*/ 55 w 81"/>
                <a:gd name="T17" fmla="*/ 13 h 67"/>
                <a:gd name="T18" fmla="*/ 25 w 81"/>
                <a:gd name="T19" fmla="*/ 17 h 67"/>
                <a:gd name="T20" fmla="*/ 19 w 81"/>
                <a:gd name="T21" fmla="*/ 17 h 67"/>
                <a:gd name="T22" fmla="*/ 19 w 81"/>
                <a:gd name="T23" fmla="*/ 13 h 67"/>
                <a:gd name="T24" fmla="*/ 0 w 81"/>
                <a:gd name="T25" fmla="*/ 30 h 67"/>
                <a:gd name="T26" fmla="*/ 17 w 81"/>
                <a:gd name="T27" fmla="*/ 67 h 67"/>
                <a:gd name="T28" fmla="*/ 81 w 81"/>
                <a:gd name="T29" fmla="*/ 50 h 67"/>
                <a:gd name="T30" fmla="*/ 64 w 81"/>
                <a:gd name="T31" fmla="*/ 13 h 67"/>
                <a:gd name="T32" fmla="*/ 41 w 81"/>
                <a:gd name="T33" fmla="*/ 54 h 67"/>
                <a:gd name="T34" fmla="*/ 39 w 81"/>
                <a:gd name="T35" fmla="*/ 57 h 67"/>
                <a:gd name="T36" fmla="*/ 32 w 81"/>
                <a:gd name="T37" fmla="*/ 51 h 67"/>
                <a:gd name="T38" fmla="*/ 33 w 81"/>
                <a:gd name="T39" fmla="*/ 45 h 67"/>
                <a:gd name="T40" fmla="*/ 39 w 81"/>
                <a:gd name="T41" fmla="*/ 42 h 67"/>
                <a:gd name="T42" fmla="*/ 32 w 81"/>
                <a:gd name="T43" fmla="*/ 33 h 67"/>
                <a:gd name="T44" fmla="*/ 39 w 81"/>
                <a:gd name="T45" fmla="*/ 25 h 67"/>
                <a:gd name="T46" fmla="*/ 41 w 81"/>
                <a:gd name="T47" fmla="*/ 23 h 67"/>
                <a:gd name="T48" fmla="*/ 48 w 81"/>
                <a:gd name="T49" fmla="*/ 28 h 67"/>
                <a:gd name="T50" fmla="*/ 46 w 81"/>
                <a:gd name="T51" fmla="*/ 34 h 67"/>
                <a:gd name="T52" fmla="*/ 41 w 81"/>
                <a:gd name="T53" fmla="*/ 27 h 67"/>
                <a:gd name="T54" fmla="*/ 48 w 81"/>
                <a:gd name="T55" fmla="*/ 42 h 67"/>
                <a:gd name="T56" fmla="*/ 47 w 81"/>
                <a:gd name="T57" fmla="*/ 52 h 67"/>
                <a:gd name="T58" fmla="*/ 34 w 81"/>
                <a:gd name="T59" fmla="*/ 3 h 67"/>
                <a:gd name="T60" fmla="*/ 56 w 81"/>
                <a:gd name="T61" fmla="*/ 13 h 67"/>
                <a:gd name="T62" fmla="*/ 61 w 81"/>
                <a:gd name="T63" fmla="*/ 16 h 67"/>
                <a:gd name="T64" fmla="*/ 50 w 81"/>
                <a:gd name="T65" fmla="*/ 0 h 67"/>
                <a:gd name="T66" fmla="*/ 20 w 81"/>
                <a:gd name="T67" fmla="*/ 13 h 67"/>
                <a:gd name="T68" fmla="*/ 24 w 81"/>
                <a:gd name="T6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67">
                  <a:moveTo>
                    <a:pt x="35" y="30"/>
                  </a:moveTo>
                  <a:cubicBezTo>
                    <a:pt x="35" y="32"/>
                    <a:pt x="37" y="33"/>
                    <a:pt x="39" y="3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7"/>
                    <a:pt x="37" y="28"/>
                  </a:cubicBezTo>
                  <a:cubicBezTo>
                    <a:pt x="36" y="29"/>
                    <a:pt x="35" y="29"/>
                    <a:pt x="35" y="30"/>
                  </a:cubicBezTo>
                  <a:close/>
                  <a:moveTo>
                    <a:pt x="41" y="43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3" y="52"/>
                    <a:pt x="44" y="51"/>
                  </a:cubicBezTo>
                  <a:cubicBezTo>
                    <a:pt x="45" y="50"/>
                    <a:pt x="45" y="49"/>
                    <a:pt x="45" y="48"/>
                  </a:cubicBezTo>
                  <a:cubicBezTo>
                    <a:pt x="45" y="47"/>
                    <a:pt x="45" y="47"/>
                    <a:pt x="44" y="46"/>
                  </a:cubicBezTo>
                  <a:cubicBezTo>
                    <a:pt x="44" y="45"/>
                    <a:pt x="43" y="44"/>
                    <a:pt x="41" y="43"/>
                  </a:cubicBezTo>
                  <a:close/>
                  <a:moveTo>
                    <a:pt x="64" y="13"/>
                  </a:moveTo>
                  <a:cubicBezTo>
                    <a:pt x="62" y="13"/>
                    <a:pt x="62" y="13"/>
                    <a:pt x="62" y="13"/>
                  </a:cubicBezTo>
                  <a:cubicBezTo>
                    <a:pt x="62" y="14"/>
                    <a:pt x="62" y="15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5"/>
                    <a:pt x="56" y="14"/>
                    <a:pt x="5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4"/>
                    <a:pt x="25" y="15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5"/>
                    <a:pt x="19" y="14"/>
                    <a:pt x="19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8" y="13"/>
                    <a:pt x="0" y="20"/>
                    <a:pt x="0" y="3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8" y="67"/>
                    <a:pt x="17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73" y="67"/>
                    <a:pt x="81" y="59"/>
                    <a:pt x="81" y="5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20"/>
                    <a:pt x="73" y="13"/>
                    <a:pt x="64" y="13"/>
                  </a:cubicBezTo>
                  <a:close/>
                  <a:moveTo>
                    <a:pt x="47" y="52"/>
                  </a:moveTo>
                  <a:cubicBezTo>
                    <a:pt x="45" y="53"/>
                    <a:pt x="43" y="54"/>
                    <a:pt x="41" y="54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6" y="54"/>
                    <a:pt x="34" y="53"/>
                    <a:pt x="32" y="51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50"/>
                    <a:pt x="36" y="52"/>
                    <a:pt x="39" y="5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6" y="40"/>
                    <a:pt x="34" y="38"/>
                    <a:pt x="33" y="37"/>
                  </a:cubicBezTo>
                  <a:cubicBezTo>
                    <a:pt x="32" y="36"/>
                    <a:pt x="32" y="34"/>
                    <a:pt x="32" y="33"/>
                  </a:cubicBezTo>
                  <a:cubicBezTo>
                    <a:pt x="32" y="31"/>
                    <a:pt x="33" y="29"/>
                    <a:pt x="34" y="28"/>
                  </a:cubicBezTo>
                  <a:cubicBezTo>
                    <a:pt x="36" y="26"/>
                    <a:pt x="37" y="26"/>
                    <a:pt x="39" y="25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4" y="26"/>
                    <a:pt x="46" y="26"/>
                    <a:pt x="48" y="28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1"/>
                    <a:pt x="46" y="30"/>
                    <a:pt x="45" y="29"/>
                  </a:cubicBezTo>
                  <a:cubicBezTo>
                    <a:pt x="44" y="27"/>
                    <a:pt x="42" y="27"/>
                    <a:pt x="41" y="2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48" y="42"/>
                  </a:cubicBezTo>
                  <a:cubicBezTo>
                    <a:pt x="49" y="43"/>
                    <a:pt x="49" y="45"/>
                    <a:pt x="49" y="47"/>
                  </a:cubicBezTo>
                  <a:cubicBezTo>
                    <a:pt x="49" y="49"/>
                    <a:pt x="49" y="50"/>
                    <a:pt x="47" y="52"/>
                  </a:cubicBezTo>
                  <a:close/>
                  <a:moveTo>
                    <a:pt x="25" y="13"/>
                  </a:moveTo>
                  <a:cubicBezTo>
                    <a:pt x="26" y="7"/>
                    <a:pt x="29" y="3"/>
                    <a:pt x="34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2" y="3"/>
                    <a:pt x="55" y="7"/>
                    <a:pt x="56" y="13"/>
                  </a:cubicBezTo>
                  <a:cubicBezTo>
                    <a:pt x="57" y="14"/>
                    <a:pt x="57" y="15"/>
                    <a:pt x="57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4"/>
                    <a:pt x="61" y="13"/>
                  </a:cubicBezTo>
                  <a:cubicBezTo>
                    <a:pt x="59" y="5"/>
                    <a:pt x="55" y="0"/>
                    <a:pt x="5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0"/>
                    <a:pt x="22" y="5"/>
                    <a:pt x="20" y="13"/>
                  </a:cubicBezTo>
                  <a:cubicBezTo>
                    <a:pt x="20" y="14"/>
                    <a:pt x="20" y="15"/>
                    <a:pt x="20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4"/>
                    <a:pt x="25" y="13"/>
                  </a:cubicBezTo>
                  <a:close/>
                </a:path>
              </a:pathLst>
            </a:custGeom>
            <a:solidFill>
              <a:srgbClr val="0099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445322" y="4853513"/>
            <a:ext cx="1004941" cy="1021529"/>
            <a:chOff x="7445322" y="4269398"/>
            <a:chExt cx="1004941" cy="1021529"/>
          </a:xfrm>
        </p:grpSpPr>
        <p:pic>
          <p:nvPicPr>
            <p:cNvPr id="51" name="MH_Other_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6"/>
            <a:stretch>
              <a:fillRect/>
            </a:stretch>
          </p:blipFill>
          <p:spPr>
            <a:xfrm>
              <a:off x="7445322" y="4269398"/>
              <a:ext cx="1004941" cy="1021529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52" name="组合 51"/>
            <p:cNvGrpSpPr/>
            <p:nvPr/>
          </p:nvGrpSpPr>
          <p:grpSpPr>
            <a:xfrm>
              <a:off x="7800872" y="4615747"/>
              <a:ext cx="313191" cy="313191"/>
              <a:chOff x="2996839" y="1292034"/>
              <a:chExt cx="275727" cy="275728"/>
            </a:xfrm>
            <a:solidFill>
              <a:schemeClr val="accent2"/>
            </a:solidFill>
          </p:grpSpPr>
          <p:sp>
            <p:nvSpPr>
              <p:cNvPr id="53" name="Freeform 302"/>
              <p:cNvSpPr>
                <a:spLocks noEditPoints="1"/>
              </p:cNvSpPr>
              <p:nvPr/>
            </p:nvSpPr>
            <p:spPr bwMode="auto">
              <a:xfrm>
                <a:off x="3077851" y="1373047"/>
                <a:ext cx="194715" cy="194715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rgbClr val="005DA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03"/>
              <p:cNvSpPr>
                <a:spLocks noEditPoints="1"/>
              </p:cNvSpPr>
              <p:nvPr/>
            </p:nvSpPr>
            <p:spPr bwMode="auto">
              <a:xfrm>
                <a:off x="2996839" y="1292034"/>
                <a:ext cx="123651" cy="125072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rgbClr val="005DA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04"/>
              <p:cNvSpPr>
                <a:spLocks noEditPoints="1"/>
              </p:cNvSpPr>
              <p:nvPr/>
            </p:nvSpPr>
            <p:spPr bwMode="auto">
              <a:xfrm>
                <a:off x="2996839" y="1417106"/>
                <a:ext cx="96646" cy="93804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rgbClr val="005DA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MH_SubTitle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473996" y="2730101"/>
            <a:ext cx="1110938" cy="61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2400" dirty="0">
                <a:latin typeface="+mn-lt"/>
                <a:ea typeface="+mn-ea"/>
              </a:rPr>
              <a:t>方法</a:t>
            </a:r>
            <a:endParaRPr lang="en-US" altLang="zh-CN" sz="2400" dirty="0">
              <a:latin typeface="+mn-lt"/>
              <a:ea typeface="+mn-ea"/>
            </a:endParaRPr>
          </a:p>
        </p:txBody>
      </p:sp>
      <p:sp>
        <p:nvSpPr>
          <p:cNvPr id="57" name="MH_SubTitle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15233" y="3477678"/>
            <a:ext cx="877111" cy="61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400" dirty="0">
                <a:latin typeface="+mn-lt"/>
                <a:ea typeface="+mn-ea"/>
              </a:rPr>
              <a:t>内容</a:t>
            </a:r>
            <a:endParaRPr lang="en-US" altLang="zh-CN" sz="2400" dirty="0">
              <a:latin typeface="+mn-lt"/>
              <a:ea typeface="+mn-ea"/>
            </a:endParaRPr>
          </a:p>
        </p:txBody>
      </p:sp>
      <p:sp>
        <p:nvSpPr>
          <p:cNvPr id="58" name="MH_SubTitle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618549" y="5024229"/>
            <a:ext cx="1725923" cy="61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400" dirty="0">
                <a:latin typeface="+mn-lt"/>
                <a:ea typeface="+mn-ea"/>
              </a:rPr>
              <a:t>一般程序</a:t>
            </a:r>
            <a:endParaRPr lang="en-US" altLang="zh-CN" sz="2400" dirty="0">
              <a:latin typeface="+mn-lt"/>
              <a:ea typeface="+mn-ea"/>
            </a:endParaRPr>
          </a:p>
        </p:txBody>
      </p:sp>
      <p:sp>
        <p:nvSpPr>
          <p:cNvPr id="59" name="MH_SubTitle_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07265" y="3429000"/>
            <a:ext cx="1228495" cy="81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2400" dirty="0">
                <a:latin typeface="+mn-lt"/>
                <a:ea typeface="+mn-ea"/>
              </a:rPr>
              <a:t>目标</a:t>
            </a:r>
            <a:endParaRPr lang="en-US" altLang="zh-CN" sz="2400" dirty="0">
              <a:latin typeface="+mn-lt"/>
              <a:ea typeface="+mn-ea"/>
            </a:endParaRPr>
          </a:p>
        </p:txBody>
      </p:sp>
      <p:sp>
        <p:nvSpPr>
          <p:cNvPr id="60" name="MH_SubTitle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378247" y="5088465"/>
            <a:ext cx="1413497" cy="61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2400" dirty="0">
                <a:latin typeface="+mn-lt"/>
                <a:ea typeface="+mn-ea"/>
              </a:rPr>
              <a:t>职能</a:t>
            </a:r>
            <a:endParaRPr lang="en-US" altLang="zh-CN" sz="2400" dirty="0">
              <a:latin typeface="+mn-lt"/>
              <a:ea typeface="+mn-ea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191344" y="92845"/>
            <a:ext cx="4392488" cy="613803"/>
            <a:chOff x="1271464" y="2420888"/>
            <a:chExt cx="4392488" cy="613803"/>
          </a:xfrm>
        </p:grpSpPr>
        <p:sp>
          <p:nvSpPr>
            <p:cNvPr id="65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   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初识管理会计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562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6" grpId="0"/>
      <p:bldP spid="57" grpId="0"/>
      <p:bldP spid="58" grpId="0"/>
      <p:bldP spid="59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组合 9"/>
          <p:cNvGrpSpPr>
            <a:grpSpLocks/>
          </p:cNvGrpSpPr>
          <p:nvPr/>
        </p:nvGrpSpPr>
        <p:grpSpPr bwMode="auto">
          <a:xfrm>
            <a:off x="-107462" y="836712"/>
            <a:ext cx="6701694" cy="822325"/>
            <a:chOff x="11113" y="950913"/>
            <a:chExt cx="5445943" cy="822325"/>
          </a:xfrm>
        </p:grpSpPr>
        <p:pic>
          <p:nvPicPr>
            <p:cNvPr id="8224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5" name="Text Box 4"/>
            <p:cNvSpPr txBox="1">
              <a:spLocks noChangeArrowheads="1"/>
            </p:cNvSpPr>
            <p:nvPr/>
          </p:nvSpPr>
          <p:spPr bwMode="auto">
            <a:xfrm>
              <a:off x="240206" y="1124744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二、掌握管理会计的基本理论 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07368" y="1712728"/>
            <a:ext cx="2734497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职能</a:t>
            </a:r>
            <a:r>
              <a:rPr lang="zh-CN" alt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六边形 53"/>
          <p:cNvSpPr/>
          <p:nvPr/>
        </p:nvSpPr>
        <p:spPr>
          <a:xfrm>
            <a:off x="5416988" y="3993826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7070129" y="3168586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6" name="六边形 55"/>
          <p:cNvSpPr/>
          <p:nvPr/>
        </p:nvSpPr>
        <p:spPr>
          <a:xfrm>
            <a:off x="8717947" y="3993826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7" name="六边形 56"/>
          <p:cNvSpPr/>
          <p:nvPr/>
        </p:nvSpPr>
        <p:spPr>
          <a:xfrm>
            <a:off x="3769170" y="3168586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8" name="六边形 57"/>
          <p:cNvSpPr/>
          <p:nvPr/>
        </p:nvSpPr>
        <p:spPr>
          <a:xfrm>
            <a:off x="2121351" y="3993827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9" name="文本框 13"/>
          <p:cNvSpPr txBox="1"/>
          <p:nvPr/>
        </p:nvSpPr>
        <p:spPr>
          <a:xfrm>
            <a:off x="2407503" y="4582289"/>
            <a:ext cx="1370032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b="1" dirty="0">
                <a:solidFill>
                  <a:srgbClr val="EA6103"/>
                </a:solidFill>
                <a:latin typeface="微软雅黑" pitchFamily="34" charset="-122"/>
                <a:ea typeface="微软雅黑" pitchFamily="34" charset="-122"/>
              </a:rPr>
              <a:t>预测</a:t>
            </a:r>
          </a:p>
        </p:txBody>
      </p:sp>
      <p:sp>
        <p:nvSpPr>
          <p:cNvPr id="60" name="文本框 14"/>
          <p:cNvSpPr txBox="1"/>
          <p:nvPr/>
        </p:nvSpPr>
        <p:spPr>
          <a:xfrm>
            <a:off x="4063687" y="3789040"/>
            <a:ext cx="1370032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b="1" dirty="0">
                <a:solidFill>
                  <a:srgbClr val="EA5E66"/>
                </a:solidFill>
                <a:latin typeface="微软雅黑" pitchFamily="34" charset="-122"/>
                <a:ea typeface="微软雅黑" pitchFamily="34" charset="-122"/>
              </a:rPr>
              <a:t>决策</a:t>
            </a:r>
          </a:p>
        </p:txBody>
      </p:sp>
      <p:sp>
        <p:nvSpPr>
          <p:cNvPr id="61" name="文本框 15"/>
          <p:cNvSpPr txBox="1"/>
          <p:nvPr/>
        </p:nvSpPr>
        <p:spPr>
          <a:xfrm>
            <a:off x="5791879" y="4582289"/>
            <a:ext cx="1370032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b="1" dirty="0">
                <a:solidFill>
                  <a:srgbClr val="0099A9"/>
                </a:solidFill>
                <a:latin typeface="微软雅黑" pitchFamily="34" charset="-122"/>
                <a:ea typeface="微软雅黑" pitchFamily="34" charset="-122"/>
              </a:rPr>
              <a:t>预算</a:t>
            </a:r>
          </a:p>
        </p:txBody>
      </p:sp>
      <p:sp>
        <p:nvSpPr>
          <p:cNvPr id="62" name="文本框 16"/>
          <p:cNvSpPr txBox="1"/>
          <p:nvPr/>
        </p:nvSpPr>
        <p:spPr>
          <a:xfrm>
            <a:off x="7376055" y="3790201"/>
            <a:ext cx="1370032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控制</a:t>
            </a:r>
          </a:p>
        </p:txBody>
      </p:sp>
      <p:sp>
        <p:nvSpPr>
          <p:cNvPr id="63" name="文本框 18"/>
          <p:cNvSpPr txBox="1"/>
          <p:nvPr/>
        </p:nvSpPr>
        <p:spPr>
          <a:xfrm>
            <a:off x="9032239" y="4582289"/>
            <a:ext cx="1370032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b="1" dirty="0">
                <a:solidFill>
                  <a:srgbClr val="EA6103"/>
                </a:solidFill>
                <a:latin typeface="微软雅黑" pitchFamily="34" charset="-122"/>
                <a:ea typeface="微软雅黑" pitchFamily="34" charset="-122"/>
              </a:rPr>
              <a:t>评价</a:t>
            </a:r>
          </a:p>
        </p:txBody>
      </p:sp>
      <p:sp>
        <p:nvSpPr>
          <p:cNvPr id="64" name="矩形 19"/>
          <p:cNvSpPr>
            <a:spLocks noChangeArrowheads="1"/>
          </p:cNvSpPr>
          <p:nvPr/>
        </p:nvSpPr>
        <p:spPr bwMode="auto">
          <a:xfrm>
            <a:off x="1857213" y="2348880"/>
            <a:ext cx="2331063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8895">
              <a:lnSpc>
                <a:spcPct val="120000"/>
              </a:lnSpc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预测职能是管理会计的基本职能，是执行其他职能的基础</a:t>
            </a:r>
          </a:p>
          <a:p>
            <a:pPr algn="ctr" defTabSz="1218895">
              <a:lnSpc>
                <a:spcPct val="120000"/>
              </a:lnSpc>
              <a:defRPr/>
            </a:pPr>
            <a:endParaRPr lang="en-US" altLang="zh-CN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20"/>
          <p:cNvSpPr>
            <a:spLocks noChangeArrowheads="1"/>
          </p:cNvSpPr>
          <p:nvPr/>
        </p:nvSpPr>
        <p:spPr bwMode="auto">
          <a:xfrm>
            <a:off x="3616776" y="5762639"/>
            <a:ext cx="2217737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8895">
              <a:lnSpc>
                <a:spcPct val="120000"/>
              </a:lnSpc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初步筛选出可行方案，供决策者进行选择的各种准备工作及过程</a:t>
            </a:r>
          </a:p>
        </p:txBody>
      </p:sp>
      <p:sp>
        <p:nvSpPr>
          <p:cNvPr id="66" name="上箭头标注 65"/>
          <p:cNvSpPr/>
          <p:nvPr/>
        </p:nvSpPr>
        <p:spPr>
          <a:xfrm>
            <a:off x="2540451" y="3240722"/>
            <a:ext cx="1076325" cy="665162"/>
          </a:xfrm>
          <a:prstGeom prst="upArrowCallout">
            <a:avLst>
              <a:gd name="adj1" fmla="val 12572"/>
              <a:gd name="adj2" fmla="val 12572"/>
              <a:gd name="adj3" fmla="val 25000"/>
              <a:gd name="adj4" fmla="val 11537"/>
            </a:avLst>
          </a:prstGeom>
          <a:solidFill>
            <a:srgbClr val="EA61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上箭头标注 66"/>
          <p:cNvSpPr/>
          <p:nvPr/>
        </p:nvSpPr>
        <p:spPr>
          <a:xfrm>
            <a:off x="5834513" y="3240722"/>
            <a:ext cx="1074738" cy="665162"/>
          </a:xfrm>
          <a:prstGeom prst="upArrowCallout">
            <a:avLst>
              <a:gd name="adj1" fmla="val 12572"/>
              <a:gd name="adj2" fmla="val 12572"/>
              <a:gd name="adj3" fmla="val 25000"/>
              <a:gd name="adj4" fmla="val 11537"/>
            </a:avLst>
          </a:prstGeom>
          <a:solidFill>
            <a:srgbClr val="009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上箭头标注 67"/>
          <p:cNvSpPr/>
          <p:nvPr/>
        </p:nvSpPr>
        <p:spPr>
          <a:xfrm>
            <a:off x="9138101" y="3240722"/>
            <a:ext cx="1074737" cy="665162"/>
          </a:xfrm>
          <a:prstGeom prst="upArrowCallout">
            <a:avLst>
              <a:gd name="adj1" fmla="val 12572"/>
              <a:gd name="adj2" fmla="val 12572"/>
              <a:gd name="adj3" fmla="val 25000"/>
              <a:gd name="adj4" fmla="val 11537"/>
            </a:avLst>
          </a:prstGeom>
          <a:solidFill>
            <a:srgbClr val="EA6103"/>
          </a:solidFill>
          <a:ln>
            <a:solidFill>
              <a:srgbClr val="EA61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上箭头标注 68"/>
          <p:cNvSpPr/>
          <p:nvPr/>
        </p:nvSpPr>
        <p:spPr>
          <a:xfrm flipV="1">
            <a:off x="4188276" y="4888547"/>
            <a:ext cx="1076325" cy="665162"/>
          </a:xfrm>
          <a:prstGeom prst="upArrowCallout">
            <a:avLst>
              <a:gd name="adj1" fmla="val 12572"/>
              <a:gd name="adj2" fmla="val 12572"/>
              <a:gd name="adj3" fmla="val 25000"/>
              <a:gd name="adj4" fmla="val 11537"/>
            </a:avLst>
          </a:prstGeom>
          <a:solidFill>
            <a:srgbClr val="EA5E66"/>
          </a:solidFill>
          <a:ln>
            <a:solidFill>
              <a:srgbClr val="EA5E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方正中等线简体" panose="03000509000000000000" pitchFamily="65" charset="-122"/>
              <a:ea typeface="方正中等线简体" panose="03000509000000000000" pitchFamily="65" charset="-122"/>
            </a:endParaRPr>
          </a:p>
        </p:txBody>
      </p:sp>
      <p:sp>
        <p:nvSpPr>
          <p:cNvPr id="70" name="上箭头标注 69"/>
          <p:cNvSpPr/>
          <p:nvPr/>
        </p:nvSpPr>
        <p:spPr>
          <a:xfrm flipV="1">
            <a:off x="7490276" y="4888547"/>
            <a:ext cx="1074737" cy="665162"/>
          </a:xfrm>
          <a:prstGeom prst="upArrowCallout">
            <a:avLst>
              <a:gd name="adj1" fmla="val 12572"/>
              <a:gd name="adj2" fmla="val 12572"/>
              <a:gd name="adj3" fmla="val 25000"/>
              <a:gd name="adj4" fmla="val 11537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方正中等线简体" panose="03000509000000000000" pitchFamily="65" charset="-122"/>
              <a:ea typeface="方正中等线简体" panose="03000509000000000000" pitchFamily="65" charset="-122"/>
            </a:endParaRPr>
          </a:p>
        </p:txBody>
      </p:sp>
      <p:sp>
        <p:nvSpPr>
          <p:cNvPr id="71" name="矩形 27"/>
          <p:cNvSpPr>
            <a:spLocks noChangeArrowheads="1"/>
          </p:cNvSpPr>
          <p:nvPr/>
        </p:nvSpPr>
        <p:spPr bwMode="auto">
          <a:xfrm>
            <a:off x="5145687" y="1866773"/>
            <a:ext cx="2652894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8895">
              <a:lnSpc>
                <a:spcPct val="120000"/>
              </a:lnSpc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预算是行动计划的定量表现。预算职能既是参与决策职能的继续，又是控制职能、评价职能的基础</a:t>
            </a:r>
          </a:p>
        </p:txBody>
      </p:sp>
      <p:sp>
        <p:nvSpPr>
          <p:cNvPr id="72" name="矩形 28"/>
          <p:cNvSpPr>
            <a:spLocks noChangeArrowheads="1"/>
          </p:cNvSpPr>
          <p:nvPr/>
        </p:nvSpPr>
        <p:spPr bwMode="auto">
          <a:xfrm>
            <a:off x="8677098" y="2554719"/>
            <a:ext cx="1882894" cy="658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8895">
              <a:lnSpc>
                <a:spcPct val="120000"/>
              </a:lnSpc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是在事后进行对比和分析</a:t>
            </a:r>
          </a:p>
        </p:txBody>
      </p:sp>
      <p:sp>
        <p:nvSpPr>
          <p:cNvPr id="73" name="矩形 29"/>
          <p:cNvSpPr>
            <a:spLocks noChangeArrowheads="1"/>
          </p:cNvSpPr>
          <p:nvPr/>
        </p:nvSpPr>
        <p:spPr bwMode="auto">
          <a:xfrm>
            <a:off x="6909251" y="5762639"/>
            <a:ext cx="2765974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8895">
              <a:lnSpc>
                <a:spcPct val="120000"/>
              </a:lnSpc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根据预算标准来衡量预算执行情况，纠正预算执行中的偏差，确保预算目标的实现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91344" y="92845"/>
            <a:ext cx="4392488" cy="613803"/>
            <a:chOff x="1271464" y="2420888"/>
            <a:chExt cx="4392488" cy="613803"/>
          </a:xfrm>
        </p:grpSpPr>
        <p:sp>
          <p:nvSpPr>
            <p:cNvPr id="34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   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初识管理会计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187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9984432" y="4172887"/>
            <a:ext cx="208823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3600" b="1" cap="none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讨论</a:t>
            </a:r>
          </a:p>
        </p:txBody>
      </p:sp>
      <p:sp>
        <p:nvSpPr>
          <p:cNvPr id="39" name="矩形 38"/>
          <p:cNvSpPr/>
          <p:nvPr/>
        </p:nvSpPr>
        <p:spPr>
          <a:xfrm>
            <a:off x="195228" y="859875"/>
            <a:ext cx="9573179" cy="21236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案例</a:t>
            </a:r>
            <a:r>
              <a:rPr lang="en-US" altLang="zh-CN" sz="1600" dirty="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：同德公司是以生产幕墙玻璃为主的建材企业，最近经理接到了一张特制幕墙玻璃的邀请投标函，订单价值在</a:t>
            </a:r>
            <a:r>
              <a:rPr lang="en-US" altLang="zh-CN" sz="1600" dirty="0">
                <a:latin typeface="黑体" pitchFamily="2" charset="-122"/>
                <a:ea typeface="黑体" pitchFamily="2" charset="-122"/>
              </a:rPr>
              <a:t>500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万元左右。经理马上召集各部门负责人开会，要求将此订单的设计成本、生产成本和其他任何相关成本快速准确地上报给他。经理责成财务经理提前做好产品成本核算，力争拿下这个项目。</a:t>
            </a:r>
            <a:endParaRPr lang="en-US" altLang="zh-CN" sz="1600" dirty="0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    但是，最后由于产品成本预算过高，公司无法和竞争者进行压价竞标</a:t>
            </a:r>
            <a:r>
              <a:rPr lang="en-US" altLang="zh-CN" sz="1600" dirty="0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投标以失败而告终。</a:t>
            </a:r>
          </a:p>
        </p:txBody>
      </p:sp>
      <p:sp>
        <p:nvSpPr>
          <p:cNvPr id="40" name="矩形 39"/>
          <p:cNvSpPr/>
          <p:nvPr/>
        </p:nvSpPr>
        <p:spPr>
          <a:xfrm>
            <a:off x="191343" y="2492896"/>
            <a:ext cx="9577063" cy="21236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案例</a:t>
            </a:r>
            <a:r>
              <a:rPr lang="en-US" altLang="zh-CN" sz="1600" dirty="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：绿地蔬菜公司已经拥有</a:t>
            </a:r>
            <a:r>
              <a:rPr lang="en-US" altLang="zh-CN" sz="1600" dirty="0">
                <a:latin typeface="黑体" pitchFamily="2" charset="-122"/>
                <a:ea typeface="黑体" pitchFamily="2" charset="-122"/>
              </a:rPr>
              <a:t>100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亩的种植基地，所产蔬菜主要销往人口密集的大城市。</a:t>
            </a:r>
            <a:endParaRPr lang="en-US" altLang="zh-CN" sz="1600" dirty="0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公司正在讨论这样两个种植方案：一是继续种植绿色应季蔬菜，二是开发新产品“反季节无公害蔬菜”。方案二的市场调查显示产品市场价格高，利润大，但公司需要投入建设资金</a:t>
            </a:r>
            <a:r>
              <a:rPr lang="en-US" altLang="zh-CN" sz="1600" dirty="0">
                <a:latin typeface="黑体" pitchFamily="2" charset="-122"/>
                <a:ea typeface="黑体" pitchFamily="2" charset="-122"/>
              </a:rPr>
              <a:t>300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万，员工技术培训费</a:t>
            </a:r>
            <a:r>
              <a:rPr lang="en-US" altLang="zh-CN" sz="1600" dirty="0">
                <a:latin typeface="黑体" pitchFamily="2" charset="-122"/>
                <a:ea typeface="黑体" pitchFamily="2" charset="-122"/>
              </a:rPr>
              <a:t>10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万，广告宣传费</a:t>
            </a:r>
            <a:r>
              <a:rPr lang="en-US" altLang="zh-CN" sz="1600" dirty="0">
                <a:latin typeface="黑体" pitchFamily="2" charset="-122"/>
                <a:ea typeface="黑体" pitchFamily="2" charset="-122"/>
              </a:rPr>
              <a:t>40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万，公司目前资金短缺需向银行借款</a:t>
            </a:r>
            <a:r>
              <a:rPr lang="en-US" altLang="zh-CN" sz="1600" dirty="0">
                <a:latin typeface="黑体" pitchFamily="2" charset="-122"/>
                <a:ea typeface="黑体" pitchFamily="2" charset="-122"/>
              </a:rPr>
              <a:t>100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万元，公司经理要求财务部协同生产部、销售部从有益于公司发展的角度做出方案的选择评价。</a:t>
            </a:r>
          </a:p>
        </p:txBody>
      </p:sp>
      <p:sp>
        <p:nvSpPr>
          <p:cNvPr id="41" name="矩形 40"/>
          <p:cNvSpPr/>
          <p:nvPr/>
        </p:nvSpPr>
        <p:spPr>
          <a:xfrm>
            <a:off x="181891" y="4941168"/>
            <a:ext cx="9586516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案例</a:t>
            </a:r>
            <a:r>
              <a:rPr lang="en-US" altLang="zh-CN" sz="1600" dirty="0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：一家商报的总经理对广告部今年的费用上涨不满。他决定亲自给广告部制定预算费用，包括全广告费、员工工资与佣金、汽车使用费、展销费等多项内容。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    一年之后对该部门经营业绩评价时发现，实际费用比预算费用上涨了</a:t>
            </a:r>
            <a:r>
              <a:rPr lang="en-US" altLang="zh-CN" sz="1600" dirty="0">
                <a:latin typeface="黑体" pitchFamily="2" charset="-122"/>
                <a:ea typeface="黑体" pitchFamily="2" charset="-122"/>
              </a:rPr>
              <a:t>25%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，总经理要求广告部经理亲自向其解释原因。</a:t>
            </a:r>
          </a:p>
        </p:txBody>
      </p:sp>
      <p:grpSp>
        <p:nvGrpSpPr>
          <p:cNvPr id="10" name="组合 9"/>
          <p:cNvGrpSpPr/>
          <p:nvPr/>
        </p:nvGrpSpPr>
        <p:grpSpPr>
          <a:xfrm rot="10800000">
            <a:off x="10332029" y="1694535"/>
            <a:ext cx="1393038" cy="180988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Oval 26"/>
          <p:cNvSpPr>
            <a:spLocks noChangeAspect="1"/>
          </p:cNvSpPr>
          <p:nvPr/>
        </p:nvSpPr>
        <p:spPr>
          <a:xfrm>
            <a:off x="10758583" y="3504032"/>
            <a:ext cx="539930" cy="540000"/>
          </a:xfrm>
          <a:prstGeom prst="ellipse">
            <a:avLst/>
          </a:prstGeom>
          <a:solidFill>
            <a:srgbClr val="EA6103"/>
          </a:solidFill>
          <a:ln w="38100">
            <a:noFill/>
          </a:ln>
          <a:effectLst>
            <a:outerShdw blurRad="190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矩形 72"/>
          <p:cNvSpPr>
            <a:spLocks noChangeArrowheads="1"/>
          </p:cNvSpPr>
          <p:nvPr/>
        </p:nvSpPr>
        <p:spPr bwMode="auto">
          <a:xfrm>
            <a:off x="10619964" y="1916832"/>
            <a:ext cx="803407" cy="83098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algn="ctr" defTabSz="912813"/>
            <a:r>
              <a:rPr lang="zh-CN" altLang="en-US" sz="2400" b="1" dirty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黑体" pitchFamily="2" charset="-122"/>
                <a:ea typeface="黑体" pitchFamily="2" charset="-122"/>
              </a:rPr>
              <a:t>何种</a:t>
            </a:r>
            <a:endParaRPr lang="en-US" altLang="zh-CN" sz="2400" b="1" dirty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黑体" pitchFamily="2" charset="-122"/>
              <a:ea typeface="黑体" pitchFamily="2" charset="-122"/>
            </a:endParaRPr>
          </a:p>
          <a:p>
            <a:pPr algn="ctr" defTabSz="912813"/>
            <a:r>
              <a:rPr lang="zh-CN" altLang="en-US" sz="2400" b="1" dirty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黑体" pitchFamily="2" charset="-122"/>
                <a:ea typeface="黑体" pitchFamily="2" charset="-122"/>
              </a:rPr>
              <a:t>职能</a:t>
            </a:r>
            <a:endParaRPr lang="en-US" altLang="zh-CN" sz="2400" b="1" dirty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1344" y="92845"/>
            <a:ext cx="4392488" cy="613803"/>
            <a:chOff x="1271464" y="2420888"/>
            <a:chExt cx="4392488" cy="613803"/>
          </a:xfrm>
        </p:grpSpPr>
        <p:sp>
          <p:nvSpPr>
            <p:cNvPr id="1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   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初识管理会计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566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8" accel="30000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8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9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40" grpId="0" animBg="1"/>
          <p:bldP spid="41" grpId="0" animBg="1"/>
          <p:bldP spid="13" grpId="0" animBg="1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8" accel="3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40" grpId="0" animBg="1"/>
          <p:bldP spid="41" grpId="0" animBg="1"/>
          <p:bldP spid="13" grpId="0" animBg="1"/>
          <p:bldP spid="14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组合 9"/>
          <p:cNvGrpSpPr>
            <a:grpSpLocks/>
          </p:cNvGrpSpPr>
          <p:nvPr/>
        </p:nvGrpSpPr>
        <p:grpSpPr bwMode="auto">
          <a:xfrm>
            <a:off x="-107462" y="836712"/>
            <a:ext cx="6701694" cy="822325"/>
            <a:chOff x="11113" y="950913"/>
            <a:chExt cx="5445943" cy="822325"/>
          </a:xfrm>
        </p:grpSpPr>
        <p:pic>
          <p:nvPicPr>
            <p:cNvPr id="9242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3" name="Text Box 4"/>
            <p:cNvSpPr txBox="1">
              <a:spLocks noChangeArrowheads="1"/>
            </p:cNvSpPr>
            <p:nvPr/>
          </p:nvSpPr>
          <p:spPr bwMode="auto">
            <a:xfrm>
              <a:off x="240206" y="1124744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二、掌握管理会计的基本理论 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35361" y="1628800"/>
            <a:ext cx="2734497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目标 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567019" y="1903116"/>
            <a:ext cx="2745005" cy="4795272"/>
            <a:chOff x="1806074" y="1468793"/>
            <a:chExt cx="2044719" cy="4312498"/>
          </a:xfrm>
        </p:grpSpPr>
        <p:sp>
          <p:nvSpPr>
            <p:cNvPr id="23" name="圆角矩形 22"/>
            <p:cNvSpPr/>
            <p:nvPr/>
          </p:nvSpPr>
          <p:spPr>
            <a:xfrm>
              <a:off x="1806074" y="1468793"/>
              <a:ext cx="2044719" cy="4312498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2072118" y="1701002"/>
              <a:ext cx="1510486" cy="1510484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889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4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197701" y="1836279"/>
              <a:ext cx="1223990" cy="122399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2092871" y="1804197"/>
              <a:ext cx="1288155" cy="1288153"/>
            </a:xfrm>
            <a:prstGeom prst="ellipse">
              <a:avLst/>
            </a:prstGeom>
            <a:noFill/>
            <a:ln>
              <a:noFill/>
            </a:ln>
            <a:effectLst>
              <a:innerShdw blurRad="889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4000" dirty="0">
                <a:solidFill>
                  <a:srgbClr val="0087C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文本框 43"/>
            <p:cNvSpPr txBox="1"/>
            <p:nvPr/>
          </p:nvSpPr>
          <p:spPr>
            <a:xfrm>
              <a:off x="2503790" y="5275241"/>
              <a:ext cx="596073" cy="415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微软雅黑" pitchFamily="34" charset="-122"/>
                  <a:ea typeface="微软雅黑" pitchFamily="34" charset="-122"/>
                </a:rPr>
                <a:t>西方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905919" y="5207576"/>
              <a:ext cx="1662059" cy="31862"/>
              <a:chOff x="3060700" y="4724400"/>
              <a:chExt cx="5955507" cy="7880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3060700" y="4724400"/>
                <a:ext cx="5955507" cy="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3060700" y="4732280"/>
                <a:ext cx="595550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Rectangle 5"/>
            <p:cNvSpPr>
              <a:spLocks/>
            </p:cNvSpPr>
            <p:nvPr/>
          </p:nvSpPr>
          <p:spPr bwMode="auto">
            <a:xfrm>
              <a:off x="1879168" y="3840778"/>
              <a:ext cx="1715560" cy="1103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sym typeface="Gill Sans" charset="0"/>
                </a:rPr>
                <a:t>向企业管理人员提供经营决策所需要的会计信息。</a:t>
              </a:r>
              <a:endParaRPr lang="en-US" altLang="zh-CN" sz="1600" dirty="0"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920889" y="3377168"/>
              <a:ext cx="1856996" cy="3598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EA6103"/>
                  </a:solidFill>
                  <a:latin typeface="微软雅黑" pitchFamily="34" charset="-122"/>
                  <a:ea typeface="微软雅黑" pitchFamily="34" charset="-122"/>
                </a:rPr>
                <a:t>需要管理会计干什么</a:t>
              </a:r>
            </a:p>
          </p:txBody>
        </p:sp>
        <p:sp>
          <p:nvSpPr>
            <p:cNvPr id="36" name="KSO_Shape"/>
            <p:cNvSpPr>
              <a:spLocks/>
            </p:cNvSpPr>
            <p:nvPr/>
          </p:nvSpPr>
          <p:spPr bwMode="auto">
            <a:xfrm>
              <a:off x="2467428" y="2153178"/>
              <a:ext cx="539040" cy="503106"/>
            </a:xfrm>
            <a:custGeom>
              <a:avLst/>
              <a:gdLst>
                <a:gd name="T0" fmla="*/ 1264650 w 2063750"/>
                <a:gd name="T1" fmla="*/ 933236 h 1925638"/>
                <a:gd name="T2" fmla="*/ 1205010 w 2063750"/>
                <a:gd name="T3" fmla="*/ 981200 h 1925638"/>
                <a:gd name="T4" fmla="*/ 1169637 w 2063750"/>
                <a:gd name="T5" fmla="*/ 913641 h 1925638"/>
                <a:gd name="T6" fmla="*/ 1863628 w 2063750"/>
                <a:gd name="T7" fmla="*/ 619424 h 1925638"/>
                <a:gd name="T8" fmla="*/ 1873035 w 2063750"/>
                <a:gd name="T9" fmla="*/ 667280 h 1925638"/>
                <a:gd name="T10" fmla="*/ 1691374 w 2063750"/>
                <a:gd name="T11" fmla="*/ 669322 h 1925638"/>
                <a:gd name="T12" fmla="*/ 1696077 w 2063750"/>
                <a:gd name="T13" fmla="*/ 621175 h 1925638"/>
                <a:gd name="T14" fmla="*/ 742063 w 2063750"/>
                <a:gd name="T15" fmla="*/ 629637 h 1925638"/>
                <a:gd name="T16" fmla="*/ 727975 w 2063750"/>
                <a:gd name="T17" fmla="*/ 676034 h 1925638"/>
                <a:gd name="T18" fmla="*/ 550987 w 2063750"/>
                <a:gd name="T19" fmla="*/ 656483 h 1925638"/>
                <a:gd name="T20" fmla="*/ 577990 w 2063750"/>
                <a:gd name="T21" fmla="*/ 615922 h 1925638"/>
                <a:gd name="T22" fmla="*/ 1273128 w 2063750"/>
                <a:gd name="T23" fmla="*/ 560052 h 1925638"/>
                <a:gd name="T24" fmla="*/ 1196826 w 2063750"/>
                <a:gd name="T25" fmla="*/ 846374 h 1925638"/>
                <a:gd name="T26" fmla="*/ 1157651 w 2063750"/>
                <a:gd name="T27" fmla="*/ 551279 h 1925638"/>
                <a:gd name="T28" fmla="*/ 1196634 w 2063750"/>
                <a:gd name="T29" fmla="*/ 394965 h 1925638"/>
                <a:gd name="T30" fmla="*/ 1004375 w 2063750"/>
                <a:gd name="T31" fmla="*/ 453667 h 1925638"/>
                <a:gd name="T32" fmla="*/ 916159 w 2063750"/>
                <a:gd name="T33" fmla="*/ 617446 h 1925638"/>
                <a:gd name="T34" fmla="*/ 942243 w 2063750"/>
                <a:gd name="T35" fmla="*/ 775648 h 1925638"/>
                <a:gd name="T36" fmla="*/ 1065042 w 2063750"/>
                <a:gd name="T37" fmla="*/ 952636 h 1925638"/>
                <a:gd name="T38" fmla="*/ 1352258 w 2063750"/>
                <a:gd name="T39" fmla="*/ 1009577 h 1925638"/>
                <a:gd name="T40" fmla="*/ 1456007 w 2063750"/>
                <a:gd name="T41" fmla="*/ 831122 h 1925638"/>
                <a:gd name="T42" fmla="*/ 1514915 w 2063750"/>
                <a:gd name="T43" fmla="*/ 694346 h 1925638"/>
                <a:gd name="T44" fmla="*/ 1484729 w 2063750"/>
                <a:gd name="T45" fmla="*/ 506499 h 1925638"/>
                <a:gd name="T46" fmla="*/ 1323829 w 2063750"/>
                <a:gd name="T47" fmla="*/ 407879 h 1925638"/>
                <a:gd name="T48" fmla="*/ 1277230 w 2063750"/>
                <a:gd name="T49" fmla="*/ 330686 h 1925638"/>
                <a:gd name="T50" fmla="*/ 1483556 w 2063750"/>
                <a:gd name="T51" fmla="*/ 408467 h 1925638"/>
                <a:gd name="T52" fmla="*/ 1585840 w 2063750"/>
                <a:gd name="T53" fmla="*/ 598074 h 1925638"/>
                <a:gd name="T54" fmla="*/ 1556532 w 2063750"/>
                <a:gd name="T55" fmla="*/ 799717 h 1925638"/>
                <a:gd name="T56" fmla="*/ 1444577 w 2063750"/>
                <a:gd name="T57" fmla="*/ 953809 h 1925638"/>
                <a:gd name="T58" fmla="*/ 1379514 w 2063750"/>
                <a:gd name="T59" fmla="*/ 1234993 h 1925638"/>
                <a:gd name="T60" fmla="*/ 1224769 w 2063750"/>
                <a:gd name="T61" fmla="*/ 1299859 h 1925638"/>
                <a:gd name="T62" fmla="*/ 973458 w 2063750"/>
                <a:gd name="T63" fmla="*/ 1301550 h 1925638"/>
                <a:gd name="T64" fmla="*/ 884643 w 2063750"/>
                <a:gd name="T65" fmla="*/ 1352828 h 1925638"/>
                <a:gd name="T66" fmla="*/ 1171315 w 2063750"/>
                <a:gd name="T67" fmla="*/ 1381250 h 1925638"/>
                <a:gd name="T68" fmla="*/ 1609826 w 2063750"/>
                <a:gd name="T69" fmla="*/ 1205732 h 1925638"/>
                <a:gd name="T70" fmla="*/ 1769285 w 2063750"/>
                <a:gd name="T71" fmla="*/ 1202215 h 1925638"/>
                <a:gd name="T72" fmla="*/ 1698033 w 2063750"/>
                <a:gd name="T73" fmla="*/ 1343539 h 1925638"/>
                <a:gd name="T74" fmla="*/ 1830840 w 2063750"/>
                <a:gd name="T75" fmla="*/ 1309461 h 1925638"/>
                <a:gd name="T76" fmla="*/ 1902362 w 2063750"/>
                <a:gd name="T77" fmla="*/ 1344330 h 1925638"/>
                <a:gd name="T78" fmla="*/ 1805632 w 2063750"/>
                <a:gd name="T79" fmla="*/ 1426962 h 1925638"/>
                <a:gd name="T80" fmla="*/ 1115916 w 2063750"/>
                <a:gd name="T81" fmla="*/ 1759833 h 1925638"/>
                <a:gd name="T82" fmla="*/ 544327 w 2063750"/>
                <a:gd name="T83" fmla="*/ 1713829 h 1925638"/>
                <a:gd name="T84" fmla="*/ 50124 w 2063750"/>
                <a:gd name="T85" fmla="*/ 1388576 h 1925638"/>
                <a:gd name="T86" fmla="*/ 277587 w 2063750"/>
                <a:gd name="T87" fmla="*/ 1364841 h 1925638"/>
                <a:gd name="T88" fmla="*/ 557812 w 2063750"/>
                <a:gd name="T89" fmla="*/ 1209541 h 1925638"/>
                <a:gd name="T90" fmla="*/ 1023426 w 2063750"/>
                <a:gd name="T91" fmla="*/ 1057126 h 1925638"/>
                <a:gd name="T92" fmla="*/ 919090 w 2063750"/>
                <a:gd name="T93" fmla="*/ 864876 h 1925638"/>
                <a:gd name="T94" fmla="*/ 854320 w 2063750"/>
                <a:gd name="T95" fmla="*/ 707847 h 1925638"/>
                <a:gd name="T96" fmla="*/ 887730 w 2063750"/>
                <a:gd name="T97" fmla="*/ 478909 h 1925638"/>
                <a:gd name="T98" fmla="*/ 1065042 w 2063750"/>
                <a:gd name="T99" fmla="*/ 350938 h 1925638"/>
                <a:gd name="T100" fmla="*/ 1690144 w 2063750"/>
                <a:gd name="T101" fmla="*/ 203159 h 1925638"/>
                <a:gd name="T102" fmla="*/ 1700127 w 2063750"/>
                <a:gd name="T103" fmla="*/ 250943 h 1925638"/>
                <a:gd name="T104" fmla="*/ 1558014 w 2063750"/>
                <a:gd name="T105" fmla="*/ 348271 h 1925638"/>
                <a:gd name="T106" fmla="*/ 1655497 w 2063750"/>
                <a:gd name="T107" fmla="*/ 206383 h 1925638"/>
                <a:gd name="T108" fmla="*/ 904489 w 2063750"/>
                <a:gd name="T109" fmla="*/ 306056 h 1925638"/>
                <a:gd name="T110" fmla="*/ 895180 w 2063750"/>
                <a:gd name="T111" fmla="*/ 353841 h 1925638"/>
                <a:gd name="T112" fmla="*/ 757001 w 2063750"/>
                <a:gd name="T113" fmla="*/ 243028 h 1925638"/>
                <a:gd name="T114" fmla="*/ 779982 w 2063750"/>
                <a:gd name="T115" fmla="*/ 199933 h 1925638"/>
                <a:gd name="T116" fmla="*/ 1248509 w 2063750"/>
                <a:gd name="T117" fmla="*/ 28478 h 1925638"/>
                <a:gd name="T118" fmla="*/ 1217149 w 2063750"/>
                <a:gd name="T119" fmla="*/ 197882 h 1925638"/>
                <a:gd name="T120" fmla="*/ 1185497 w 2063750"/>
                <a:gd name="T121" fmla="*/ 28478 h 1925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063750" h="1925638">
                  <a:moveTo>
                    <a:pt x="1310496" y="957198"/>
                  </a:moveTo>
                  <a:lnTo>
                    <a:pt x="1315880" y="957198"/>
                  </a:lnTo>
                  <a:lnTo>
                    <a:pt x="1321581" y="957198"/>
                  </a:lnTo>
                  <a:lnTo>
                    <a:pt x="1326965" y="958465"/>
                  </a:lnTo>
                  <a:lnTo>
                    <a:pt x="1332032" y="959732"/>
                  </a:lnTo>
                  <a:lnTo>
                    <a:pt x="1337099" y="961316"/>
                  </a:lnTo>
                  <a:lnTo>
                    <a:pt x="1341850" y="963533"/>
                  </a:lnTo>
                  <a:lnTo>
                    <a:pt x="1346284" y="966383"/>
                  </a:lnTo>
                  <a:lnTo>
                    <a:pt x="1350718" y="969234"/>
                  </a:lnTo>
                  <a:lnTo>
                    <a:pt x="1354202" y="973035"/>
                  </a:lnTo>
                  <a:lnTo>
                    <a:pt x="1357685" y="976519"/>
                  </a:lnTo>
                  <a:lnTo>
                    <a:pt x="1360536" y="980637"/>
                  </a:lnTo>
                  <a:lnTo>
                    <a:pt x="1363386" y="985072"/>
                  </a:lnTo>
                  <a:lnTo>
                    <a:pt x="1365603" y="989506"/>
                  </a:lnTo>
                  <a:lnTo>
                    <a:pt x="1367503" y="994574"/>
                  </a:lnTo>
                  <a:lnTo>
                    <a:pt x="1369087" y="999959"/>
                  </a:lnTo>
                  <a:lnTo>
                    <a:pt x="1369720" y="1005344"/>
                  </a:lnTo>
                  <a:lnTo>
                    <a:pt x="1370037" y="1010728"/>
                  </a:lnTo>
                  <a:lnTo>
                    <a:pt x="1369720" y="1016113"/>
                  </a:lnTo>
                  <a:lnTo>
                    <a:pt x="1369087" y="1021181"/>
                  </a:lnTo>
                  <a:lnTo>
                    <a:pt x="1367503" y="1026566"/>
                  </a:lnTo>
                  <a:lnTo>
                    <a:pt x="1365603" y="1031634"/>
                  </a:lnTo>
                  <a:lnTo>
                    <a:pt x="1363386" y="1036385"/>
                  </a:lnTo>
                  <a:lnTo>
                    <a:pt x="1360536" y="1040503"/>
                  </a:lnTo>
                  <a:lnTo>
                    <a:pt x="1357685" y="1044620"/>
                  </a:lnTo>
                  <a:lnTo>
                    <a:pt x="1354202" y="1048738"/>
                  </a:lnTo>
                  <a:lnTo>
                    <a:pt x="1350718" y="1051906"/>
                  </a:lnTo>
                  <a:lnTo>
                    <a:pt x="1346284" y="1055073"/>
                  </a:lnTo>
                  <a:lnTo>
                    <a:pt x="1341850" y="1057290"/>
                  </a:lnTo>
                  <a:lnTo>
                    <a:pt x="1337099" y="1059507"/>
                  </a:lnTo>
                  <a:lnTo>
                    <a:pt x="1332032" y="1061408"/>
                  </a:lnTo>
                  <a:lnTo>
                    <a:pt x="1326965" y="1062675"/>
                  </a:lnTo>
                  <a:lnTo>
                    <a:pt x="1321581" y="1063308"/>
                  </a:lnTo>
                  <a:lnTo>
                    <a:pt x="1315880" y="1063625"/>
                  </a:lnTo>
                  <a:lnTo>
                    <a:pt x="1310496" y="1063308"/>
                  </a:lnTo>
                  <a:lnTo>
                    <a:pt x="1305428" y="1062675"/>
                  </a:lnTo>
                  <a:lnTo>
                    <a:pt x="1300361" y="1061408"/>
                  </a:lnTo>
                  <a:lnTo>
                    <a:pt x="1295294" y="1059507"/>
                  </a:lnTo>
                  <a:lnTo>
                    <a:pt x="1290543" y="1057290"/>
                  </a:lnTo>
                  <a:lnTo>
                    <a:pt x="1286109" y="1055073"/>
                  </a:lnTo>
                  <a:lnTo>
                    <a:pt x="1281992" y="1051906"/>
                  </a:lnTo>
                  <a:lnTo>
                    <a:pt x="1278191" y="1048738"/>
                  </a:lnTo>
                  <a:lnTo>
                    <a:pt x="1275024" y="1044620"/>
                  </a:lnTo>
                  <a:lnTo>
                    <a:pt x="1271857" y="1040503"/>
                  </a:lnTo>
                  <a:lnTo>
                    <a:pt x="1269324" y="1036385"/>
                  </a:lnTo>
                  <a:lnTo>
                    <a:pt x="1267107" y="1031634"/>
                  </a:lnTo>
                  <a:lnTo>
                    <a:pt x="1265206" y="1026566"/>
                  </a:lnTo>
                  <a:lnTo>
                    <a:pt x="1263940" y="1021181"/>
                  </a:lnTo>
                  <a:lnTo>
                    <a:pt x="1263306" y="1016113"/>
                  </a:lnTo>
                  <a:lnTo>
                    <a:pt x="1262989" y="1010728"/>
                  </a:lnTo>
                  <a:lnTo>
                    <a:pt x="1263306" y="1005344"/>
                  </a:lnTo>
                  <a:lnTo>
                    <a:pt x="1263940" y="999959"/>
                  </a:lnTo>
                  <a:lnTo>
                    <a:pt x="1265206" y="994574"/>
                  </a:lnTo>
                  <a:lnTo>
                    <a:pt x="1267107" y="989506"/>
                  </a:lnTo>
                  <a:lnTo>
                    <a:pt x="1269324" y="985072"/>
                  </a:lnTo>
                  <a:lnTo>
                    <a:pt x="1271857" y="980637"/>
                  </a:lnTo>
                  <a:lnTo>
                    <a:pt x="1275024" y="976519"/>
                  </a:lnTo>
                  <a:lnTo>
                    <a:pt x="1278191" y="973035"/>
                  </a:lnTo>
                  <a:lnTo>
                    <a:pt x="1281992" y="969234"/>
                  </a:lnTo>
                  <a:lnTo>
                    <a:pt x="1286109" y="966383"/>
                  </a:lnTo>
                  <a:lnTo>
                    <a:pt x="1290543" y="963533"/>
                  </a:lnTo>
                  <a:lnTo>
                    <a:pt x="1295294" y="961316"/>
                  </a:lnTo>
                  <a:lnTo>
                    <a:pt x="1300361" y="959732"/>
                  </a:lnTo>
                  <a:lnTo>
                    <a:pt x="1305428" y="958465"/>
                  </a:lnTo>
                  <a:lnTo>
                    <a:pt x="1310496" y="957198"/>
                  </a:lnTo>
                  <a:close/>
                  <a:moveTo>
                    <a:pt x="1856524" y="666750"/>
                  </a:moveTo>
                  <a:lnTo>
                    <a:pt x="2002690" y="666750"/>
                  </a:lnTo>
                  <a:lnTo>
                    <a:pt x="2005874" y="667066"/>
                  </a:lnTo>
                  <a:lnTo>
                    <a:pt x="2009695" y="667382"/>
                  </a:lnTo>
                  <a:lnTo>
                    <a:pt x="2012561" y="668330"/>
                  </a:lnTo>
                  <a:lnTo>
                    <a:pt x="2016064" y="669595"/>
                  </a:lnTo>
                  <a:lnTo>
                    <a:pt x="2018930" y="670859"/>
                  </a:lnTo>
                  <a:lnTo>
                    <a:pt x="2021796" y="672755"/>
                  </a:lnTo>
                  <a:lnTo>
                    <a:pt x="2024344" y="674335"/>
                  </a:lnTo>
                  <a:lnTo>
                    <a:pt x="2026891" y="676863"/>
                  </a:lnTo>
                  <a:lnTo>
                    <a:pt x="2029121" y="679076"/>
                  </a:lnTo>
                  <a:lnTo>
                    <a:pt x="2031031" y="681920"/>
                  </a:lnTo>
                  <a:lnTo>
                    <a:pt x="2032623" y="684764"/>
                  </a:lnTo>
                  <a:lnTo>
                    <a:pt x="2034216" y="687292"/>
                  </a:lnTo>
                  <a:lnTo>
                    <a:pt x="2035489" y="690769"/>
                  </a:lnTo>
                  <a:lnTo>
                    <a:pt x="2036126" y="693929"/>
                  </a:lnTo>
                  <a:lnTo>
                    <a:pt x="2036763" y="697405"/>
                  </a:lnTo>
                  <a:lnTo>
                    <a:pt x="2036763" y="700566"/>
                  </a:lnTo>
                  <a:lnTo>
                    <a:pt x="2036763" y="704358"/>
                  </a:lnTo>
                  <a:lnTo>
                    <a:pt x="2036126" y="707834"/>
                  </a:lnTo>
                  <a:lnTo>
                    <a:pt x="2035489" y="710995"/>
                  </a:lnTo>
                  <a:lnTo>
                    <a:pt x="2034216" y="714155"/>
                  </a:lnTo>
                  <a:lnTo>
                    <a:pt x="2032623" y="716999"/>
                  </a:lnTo>
                  <a:lnTo>
                    <a:pt x="2031031" y="720160"/>
                  </a:lnTo>
                  <a:lnTo>
                    <a:pt x="2029121" y="722688"/>
                  </a:lnTo>
                  <a:lnTo>
                    <a:pt x="2026891" y="724900"/>
                  </a:lnTo>
                  <a:lnTo>
                    <a:pt x="2024344" y="727112"/>
                  </a:lnTo>
                  <a:lnTo>
                    <a:pt x="2021796" y="729009"/>
                  </a:lnTo>
                  <a:lnTo>
                    <a:pt x="2018930" y="730905"/>
                  </a:lnTo>
                  <a:lnTo>
                    <a:pt x="2016064" y="732169"/>
                  </a:lnTo>
                  <a:lnTo>
                    <a:pt x="2012561" y="733433"/>
                  </a:lnTo>
                  <a:lnTo>
                    <a:pt x="2009695" y="734381"/>
                  </a:lnTo>
                  <a:lnTo>
                    <a:pt x="2005874" y="734697"/>
                  </a:lnTo>
                  <a:lnTo>
                    <a:pt x="2002690" y="735013"/>
                  </a:lnTo>
                  <a:lnTo>
                    <a:pt x="1856524" y="735013"/>
                  </a:lnTo>
                  <a:lnTo>
                    <a:pt x="1853339" y="734697"/>
                  </a:lnTo>
                  <a:lnTo>
                    <a:pt x="1849518" y="734381"/>
                  </a:lnTo>
                  <a:lnTo>
                    <a:pt x="1846652" y="733433"/>
                  </a:lnTo>
                  <a:lnTo>
                    <a:pt x="1843149" y="732169"/>
                  </a:lnTo>
                  <a:lnTo>
                    <a:pt x="1840283" y="730905"/>
                  </a:lnTo>
                  <a:lnTo>
                    <a:pt x="1837417" y="729009"/>
                  </a:lnTo>
                  <a:lnTo>
                    <a:pt x="1834870" y="727112"/>
                  </a:lnTo>
                  <a:lnTo>
                    <a:pt x="1832322" y="724900"/>
                  </a:lnTo>
                  <a:lnTo>
                    <a:pt x="1830093" y="722688"/>
                  </a:lnTo>
                  <a:lnTo>
                    <a:pt x="1828182" y="720160"/>
                  </a:lnTo>
                  <a:lnTo>
                    <a:pt x="1826590" y="716999"/>
                  </a:lnTo>
                  <a:lnTo>
                    <a:pt x="1824998" y="714155"/>
                  </a:lnTo>
                  <a:lnTo>
                    <a:pt x="1823724" y="710995"/>
                  </a:lnTo>
                  <a:lnTo>
                    <a:pt x="1823087" y="707834"/>
                  </a:lnTo>
                  <a:lnTo>
                    <a:pt x="1822450" y="704358"/>
                  </a:lnTo>
                  <a:lnTo>
                    <a:pt x="1822450" y="700566"/>
                  </a:lnTo>
                  <a:lnTo>
                    <a:pt x="1822450" y="697405"/>
                  </a:lnTo>
                  <a:lnTo>
                    <a:pt x="1823087" y="693929"/>
                  </a:lnTo>
                  <a:lnTo>
                    <a:pt x="1823724" y="690769"/>
                  </a:lnTo>
                  <a:lnTo>
                    <a:pt x="1824998" y="687292"/>
                  </a:lnTo>
                  <a:lnTo>
                    <a:pt x="1826590" y="684764"/>
                  </a:lnTo>
                  <a:lnTo>
                    <a:pt x="1828182" y="681920"/>
                  </a:lnTo>
                  <a:lnTo>
                    <a:pt x="1830093" y="679076"/>
                  </a:lnTo>
                  <a:lnTo>
                    <a:pt x="1832322" y="676863"/>
                  </a:lnTo>
                  <a:lnTo>
                    <a:pt x="1834870" y="674335"/>
                  </a:lnTo>
                  <a:lnTo>
                    <a:pt x="1837417" y="672755"/>
                  </a:lnTo>
                  <a:lnTo>
                    <a:pt x="1840283" y="670859"/>
                  </a:lnTo>
                  <a:lnTo>
                    <a:pt x="1843149" y="669595"/>
                  </a:lnTo>
                  <a:lnTo>
                    <a:pt x="1846652" y="668330"/>
                  </a:lnTo>
                  <a:lnTo>
                    <a:pt x="1849518" y="667382"/>
                  </a:lnTo>
                  <a:lnTo>
                    <a:pt x="1853339" y="667066"/>
                  </a:lnTo>
                  <a:lnTo>
                    <a:pt x="1856524" y="666750"/>
                  </a:lnTo>
                  <a:close/>
                  <a:moveTo>
                    <a:pt x="629654" y="666750"/>
                  </a:moveTo>
                  <a:lnTo>
                    <a:pt x="775285" y="666750"/>
                  </a:lnTo>
                  <a:lnTo>
                    <a:pt x="778783" y="667066"/>
                  </a:lnTo>
                  <a:lnTo>
                    <a:pt x="781962" y="667382"/>
                  </a:lnTo>
                  <a:lnTo>
                    <a:pt x="785460" y="668330"/>
                  </a:lnTo>
                  <a:lnTo>
                    <a:pt x="788640" y="669595"/>
                  </a:lnTo>
                  <a:lnTo>
                    <a:pt x="791819" y="670859"/>
                  </a:lnTo>
                  <a:lnTo>
                    <a:pt x="794363" y="672755"/>
                  </a:lnTo>
                  <a:lnTo>
                    <a:pt x="797225" y="674335"/>
                  </a:lnTo>
                  <a:lnTo>
                    <a:pt x="799451" y="676863"/>
                  </a:lnTo>
                  <a:lnTo>
                    <a:pt x="801677" y="679076"/>
                  </a:lnTo>
                  <a:lnTo>
                    <a:pt x="803902" y="681920"/>
                  </a:lnTo>
                  <a:lnTo>
                    <a:pt x="805492" y="684764"/>
                  </a:lnTo>
                  <a:lnTo>
                    <a:pt x="806764" y="687292"/>
                  </a:lnTo>
                  <a:lnTo>
                    <a:pt x="808036" y="690769"/>
                  </a:lnTo>
                  <a:lnTo>
                    <a:pt x="808990" y="693929"/>
                  </a:lnTo>
                  <a:lnTo>
                    <a:pt x="809626" y="697405"/>
                  </a:lnTo>
                  <a:lnTo>
                    <a:pt x="809626" y="700566"/>
                  </a:lnTo>
                  <a:lnTo>
                    <a:pt x="809626" y="704358"/>
                  </a:lnTo>
                  <a:lnTo>
                    <a:pt x="808990" y="707834"/>
                  </a:lnTo>
                  <a:lnTo>
                    <a:pt x="808036" y="710995"/>
                  </a:lnTo>
                  <a:lnTo>
                    <a:pt x="806764" y="714155"/>
                  </a:lnTo>
                  <a:lnTo>
                    <a:pt x="805492" y="716999"/>
                  </a:lnTo>
                  <a:lnTo>
                    <a:pt x="803902" y="720160"/>
                  </a:lnTo>
                  <a:lnTo>
                    <a:pt x="801677" y="722688"/>
                  </a:lnTo>
                  <a:lnTo>
                    <a:pt x="799451" y="724900"/>
                  </a:lnTo>
                  <a:lnTo>
                    <a:pt x="797225" y="727112"/>
                  </a:lnTo>
                  <a:lnTo>
                    <a:pt x="794363" y="729009"/>
                  </a:lnTo>
                  <a:lnTo>
                    <a:pt x="791819" y="730905"/>
                  </a:lnTo>
                  <a:lnTo>
                    <a:pt x="788640" y="732169"/>
                  </a:lnTo>
                  <a:lnTo>
                    <a:pt x="785460" y="733433"/>
                  </a:lnTo>
                  <a:lnTo>
                    <a:pt x="781962" y="734381"/>
                  </a:lnTo>
                  <a:lnTo>
                    <a:pt x="778783" y="734697"/>
                  </a:lnTo>
                  <a:lnTo>
                    <a:pt x="775285" y="735013"/>
                  </a:lnTo>
                  <a:lnTo>
                    <a:pt x="629654" y="735013"/>
                  </a:lnTo>
                  <a:lnTo>
                    <a:pt x="626156" y="734697"/>
                  </a:lnTo>
                  <a:lnTo>
                    <a:pt x="622976" y="734381"/>
                  </a:lnTo>
                  <a:lnTo>
                    <a:pt x="619479" y="733433"/>
                  </a:lnTo>
                  <a:lnTo>
                    <a:pt x="616299" y="732169"/>
                  </a:lnTo>
                  <a:lnTo>
                    <a:pt x="613119" y="730905"/>
                  </a:lnTo>
                  <a:lnTo>
                    <a:pt x="610576" y="729009"/>
                  </a:lnTo>
                  <a:lnTo>
                    <a:pt x="607714" y="727112"/>
                  </a:lnTo>
                  <a:lnTo>
                    <a:pt x="605488" y="724900"/>
                  </a:lnTo>
                  <a:lnTo>
                    <a:pt x="603262" y="722688"/>
                  </a:lnTo>
                  <a:lnTo>
                    <a:pt x="601036" y="720160"/>
                  </a:lnTo>
                  <a:lnTo>
                    <a:pt x="599447" y="716999"/>
                  </a:lnTo>
                  <a:lnTo>
                    <a:pt x="598175" y="714155"/>
                  </a:lnTo>
                  <a:lnTo>
                    <a:pt x="596903" y="710995"/>
                  </a:lnTo>
                  <a:lnTo>
                    <a:pt x="596267" y="707834"/>
                  </a:lnTo>
                  <a:lnTo>
                    <a:pt x="595313" y="704358"/>
                  </a:lnTo>
                  <a:lnTo>
                    <a:pt x="595313" y="700566"/>
                  </a:lnTo>
                  <a:lnTo>
                    <a:pt x="595313" y="697405"/>
                  </a:lnTo>
                  <a:lnTo>
                    <a:pt x="596267" y="693929"/>
                  </a:lnTo>
                  <a:lnTo>
                    <a:pt x="596903" y="690769"/>
                  </a:lnTo>
                  <a:lnTo>
                    <a:pt x="598175" y="687292"/>
                  </a:lnTo>
                  <a:lnTo>
                    <a:pt x="599447" y="684764"/>
                  </a:lnTo>
                  <a:lnTo>
                    <a:pt x="601036" y="681920"/>
                  </a:lnTo>
                  <a:lnTo>
                    <a:pt x="603262" y="679076"/>
                  </a:lnTo>
                  <a:lnTo>
                    <a:pt x="605488" y="676863"/>
                  </a:lnTo>
                  <a:lnTo>
                    <a:pt x="607714" y="674335"/>
                  </a:lnTo>
                  <a:lnTo>
                    <a:pt x="610576" y="672755"/>
                  </a:lnTo>
                  <a:lnTo>
                    <a:pt x="613119" y="670859"/>
                  </a:lnTo>
                  <a:lnTo>
                    <a:pt x="616299" y="669595"/>
                  </a:lnTo>
                  <a:lnTo>
                    <a:pt x="619479" y="668330"/>
                  </a:lnTo>
                  <a:lnTo>
                    <a:pt x="622976" y="667382"/>
                  </a:lnTo>
                  <a:lnTo>
                    <a:pt x="626156" y="667066"/>
                  </a:lnTo>
                  <a:lnTo>
                    <a:pt x="629654" y="666750"/>
                  </a:lnTo>
                  <a:close/>
                  <a:moveTo>
                    <a:pt x="1315880" y="528637"/>
                  </a:moveTo>
                  <a:lnTo>
                    <a:pt x="1321897" y="528954"/>
                  </a:lnTo>
                  <a:lnTo>
                    <a:pt x="1327598" y="529904"/>
                  </a:lnTo>
                  <a:lnTo>
                    <a:pt x="1333615" y="531805"/>
                  </a:lnTo>
                  <a:lnTo>
                    <a:pt x="1339316" y="534655"/>
                  </a:lnTo>
                  <a:lnTo>
                    <a:pt x="1345017" y="537823"/>
                  </a:lnTo>
                  <a:lnTo>
                    <a:pt x="1350084" y="541941"/>
                  </a:lnTo>
                  <a:lnTo>
                    <a:pt x="1354835" y="546375"/>
                  </a:lnTo>
                  <a:lnTo>
                    <a:pt x="1359586" y="551760"/>
                  </a:lnTo>
                  <a:lnTo>
                    <a:pt x="1364020" y="557778"/>
                  </a:lnTo>
                  <a:lnTo>
                    <a:pt x="1367503" y="564430"/>
                  </a:lnTo>
                  <a:lnTo>
                    <a:pt x="1370987" y="571398"/>
                  </a:lnTo>
                  <a:lnTo>
                    <a:pt x="1373837" y="579634"/>
                  </a:lnTo>
                  <a:lnTo>
                    <a:pt x="1375104" y="583751"/>
                  </a:lnTo>
                  <a:lnTo>
                    <a:pt x="1376371" y="588186"/>
                  </a:lnTo>
                  <a:lnTo>
                    <a:pt x="1377955" y="597055"/>
                  </a:lnTo>
                  <a:lnTo>
                    <a:pt x="1379222" y="606557"/>
                  </a:lnTo>
                  <a:lnTo>
                    <a:pt x="1379538" y="616377"/>
                  </a:lnTo>
                  <a:lnTo>
                    <a:pt x="1379222" y="627463"/>
                  </a:lnTo>
                  <a:lnTo>
                    <a:pt x="1378905" y="637915"/>
                  </a:lnTo>
                  <a:lnTo>
                    <a:pt x="1378588" y="647101"/>
                  </a:lnTo>
                  <a:lnTo>
                    <a:pt x="1377955" y="655970"/>
                  </a:lnTo>
                  <a:lnTo>
                    <a:pt x="1376054" y="673074"/>
                  </a:lnTo>
                  <a:lnTo>
                    <a:pt x="1373204" y="690179"/>
                  </a:lnTo>
                  <a:lnTo>
                    <a:pt x="1370037" y="706967"/>
                  </a:lnTo>
                  <a:lnTo>
                    <a:pt x="1366237" y="725021"/>
                  </a:lnTo>
                  <a:lnTo>
                    <a:pt x="1361803" y="745293"/>
                  </a:lnTo>
                  <a:lnTo>
                    <a:pt x="1357369" y="769366"/>
                  </a:lnTo>
                  <a:lnTo>
                    <a:pt x="1352301" y="797873"/>
                  </a:lnTo>
                  <a:lnTo>
                    <a:pt x="1346917" y="830815"/>
                  </a:lnTo>
                  <a:lnTo>
                    <a:pt x="1344384" y="849503"/>
                  </a:lnTo>
                  <a:lnTo>
                    <a:pt x="1341533" y="870092"/>
                  </a:lnTo>
                  <a:lnTo>
                    <a:pt x="1338683" y="892264"/>
                  </a:lnTo>
                  <a:lnTo>
                    <a:pt x="1335832" y="916654"/>
                  </a:lnTo>
                  <a:lnTo>
                    <a:pt x="1296561" y="916654"/>
                  </a:lnTo>
                  <a:lnTo>
                    <a:pt x="1293710" y="892264"/>
                  </a:lnTo>
                  <a:lnTo>
                    <a:pt x="1290860" y="870092"/>
                  </a:lnTo>
                  <a:lnTo>
                    <a:pt x="1288326" y="849820"/>
                  </a:lnTo>
                  <a:lnTo>
                    <a:pt x="1285792" y="831132"/>
                  </a:lnTo>
                  <a:lnTo>
                    <a:pt x="1280092" y="797873"/>
                  </a:lnTo>
                  <a:lnTo>
                    <a:pt x="1275341" y="769366"/>
                  </a:lnTo>
                  <a:lnTo>
                    <a:pt x="1270590" y="745293"/>
                  </a:lnTo>
                  <a:lnTo>
                    <a:pt x="1266473" y="725021"/>
                  </a:lnTo>
                  <a:lnTo>
                    <a:pt x="1262356" y="706967"/>
                  </a:lnTo>
                  <a:lnTo>
                    <a:pt x="1258872" y="690179"/>
                  </a:lnTo>
                  <a:lnTo>
                    <a:pt x="1256339" y="673074"/>
                  </a:lnTo>
                  <a:lnTo>
                    <a:pt x="1254438" y="655970"/>
                  </a:lnTo>
                  <a:lnTo>
                    <a:pt x="1253805" y="647101"/>
                  </a:lnTo>
                  <a:lnTo>
                    <a:pt x="1252855" y="637915"/>
                  </a:lnTo>
                  <a:lnTo>
                    <a:pt x="1252538" y="627463"/>
                  </a:lnTo>
                  <a:lnTo>
                    <a:pt x="1252538" y="616377"/>
                  </a:lnTo>
                  <a:lnTo>
                    <a:pt x="1252855" y="606557"/>
                  </a:lnTo>
                  <a:lnTo>
                    <a:pt x="1254122" y="597055"/>
                  </a:lnTo>
                  <a:lnTo>
                    <a:pt x="1255705" y="588186"/>
                  </a:lnTo>
                  <a:lnTo>
                    <a:pt x="1256972" y="583751"/>
                  </a:lnTo>
                  <a:lnTo>
                    <a:pt x="1258239" y="579634"/>
                  </a:lnTo>
                  <a:lnTo>
                    <a:pt x="1261406" y="571398"/>
                  </a:lnTo>
                  <a:lnTo>
                    <a:pt x="1264573" y="564430"/>
                  </a:lnTo>
                  <a:lnTo>
                    <a:pt x="1268374" y="557778"/>
                  </a:lnTo>
                  <a:lnTo>
                    <a:pt x="1272807" y="551760"/>
                  </a:lnTo>
                  <a:lnTo>
                    <a:pt x="1277241" y="546375"/>
                  </a:lnTo>
                  <a:lnTo>
                    <a:pt x="1281992" y="541941"/>
                  </a:lnTo>
                  <a:lnTo>
                    <a:pt x="1287376" y="537823"/>
                  </a:lnTo>
                  <a:lnTo>
                    <a:pt x="1293077" y="534655"/>
                  </a:lnTo>
                  <a:lnTo>
                    <a:pt x="1298778" y="531805"/>
                  </a:lnTo>
                  <a:lnTo>
                    <a:pt x="1304162" y="529904"/>
                  </a:lnTo>
                  <a:lnTo>
                    <a:pt x="1310179" y="528954"/>
                  </a:lnTo>
                  <a:lnTo>
                    <a:pt x="1315880" y="528637"/>
                  </a:lnTo>
                  <a:close/>
                  <a:moveTo>
                    <a:pt x="1316038" y="427125"/>
                  </a:moveTo>
                  <a:lnTo>
                    <a:pt x="1306196" y="427443"/>
                  </a:lnTo>
                  <a:lnTo>
                    <a:pt x="1296353" y="427761"/>
                  </a:lnTo>
                  <a:lnTo>
                    <a:pt x="1283971" y="428715"/>
                  </a:lnTo>
                  <a:lnTo>
                    <a:pt x="1269048" y="430622"/>
                  </a:lnTo>
                  <a:lnTo>
                    <a:pt x="1252221" y="432529"/>
                  </a:lnTo>
                  <a:lnTo>
                    <a:pt x="1233806" y="435390"/>
                  </a:lnTo>
                  <a:lnTo>
                    <a:pt x="1224281" y="437615"/>
                  </a:lnTo>
                  <a:lnTo>
                    <a:pt x="1214121" y="439523"/>
                  </a:lnTo>
                  <a:lnTo>
                    <a:pt x="1204278" y="441748"/>
                  </a:lnTo>
                  <a:lnTo>
                    <a:pt x="1193483" y="444609"/>
                  </a:lnTo>
                  <a:lnTo>
                    <a:pt x="1183323" y="447470"/>
                  </a:lnTo>
                  <a:lnTo>
                    <a:pt x="1172528" y="450967"/>
                  </a:lnTo>
                  <a:lnTo>
                    <a:pt x="1161733" y="454463"/>
                  </a:lnTo>
                  <a:lnTo>
                    <a:pt x="1150938" y="458914"/>
                  </a:lnTo>
                  <a:lnTo>
                    <a:pt x="1140143" y="463364"/>
                  </a:lnTo>
                  <a:lnTo>
                    <a:pt x="1129348" y="467814"/>
                  </a:lnTo>
                  <a:lnTo>
                    <a:pt x="1118871" y="473218"/>
                  </a:lnTo>
                  <a:lnTo>
                    <a:pt x="1108393" y="478940"/>
                  </a:lnTo>
                  <a:lnTo>
                    <a:pt x="1097916" y="484980"/>
                  </a:lnTo>
                  <a:lnTo>
                    <a:pt x="1088073" y="491338"/>
                  </a:lnTo>
                  <a:lnTo>
                    <a:pt x="1078231" y="498331"/>
                  </a:lnTo>
                  <a:lnTo>
                    <a:pt x="1069023" y="505960"/>
                  </a:lnTo>
                  <a:lnTo>
                    <a:pt x="1059498" y="514225"/>
                  </a:lnTo>
                  <a:lnTo>
                    <a:pt x="1050926" y="522808"/>
                  </a:lnTo>
                  <a:lnTo>
                    <a:pt x="1043623" y="530755"/>
                  </a:lnTo>
                  <a:lnTo>
                    <a:pt x="1036638" y="539656"/>
                  </a:lnTo>
                  <a:lnTo>
                    <a:pt x="1029971" y="548557"/>
                  </a:lnTo>
                  <a:lnTo>
                    <a:pt x="1023938" y="557775"/>
                  </a:lnTo>
                  <a:lnTo>
                    <a:pt x="1018541" y="567312"/>
                  </a:lnTo>
                  <a:lnTo>
                    <a:pt x="1013461" y="577166"/>
                  </a:lnTo>
                  <a:lnTo>
                    <a:pt x="1009333" y="587656"/>
                  </a:lnTo>
                  <a:lnTo>
                    <a:pt x="1005206" y="598464"/>
                  </a:lnTo>
                  <a:lnTo>
                    <a:pt x="1001713" y="608954"/>
                  </a:lnTo>
                  <a:lnTo>
                    <a:pt x="998856" y="620398"/>
                  </a:lnTo>
                  <a:lnTo>
                    <a:pt x="996633" y="632160"/>
                  </a:lnTo>
                  <a:lnTo>
                    <a:pt x="994728" y="643922"/>
                  </a:lnTo>
                  <a:lnTo>
                    <a:pt x="993458" y="656319"/>
                  </a:lnTo>
                  <a:lnTo>
                    <a:pt x="992506" y="668716"/>
                  </a:lnTo>
                  <a:lnTo>
                    <a:pt x="992506" y="681750"/>
                  </a:lnTo>
                  <a:lnTo>
                    <a:pt x="992506" y="694783"/>
                  </a:lnTo>
                  <a:lnTo>
                    <a:pt x="993141" y="707498"/>
                  </a:lnTo>
                  <a:lnTo>
                    <a:pt x="994093" y="719260"/>
                  </a:lnTo>
                  <a:lnTo>
                    <a:pt x="994728" y="730704"/>
                  </a:lnTo>
                  <a:lnTo>
                    <a:pt x="996316" y="741829"/>
                  </a:lnTo>
                  <a:lnTo>
                    <a:pt x="997586" y="752002"/>
                  </a:lnTo>
                  <a:lnTo>
                    <a:pt x="998856" y="762174"/>
                  </a:lnTo>
                  <a:lnTo>
                    <a:pt x="1000443" y="771393"/>
                  </a:lnTo>
                  <a:lnTo>
                    <a:pt x="1002031" y="780611"/>
                  </a:lnTo>
                  <a:lnTo>
                    <a:pt x="1003936" y="789194"/>
                  </a:lnTo>
                  <a:lnTo>
                    <a:pt x="1005841" y="797777"/>
                  </a:lnTo>
                  <a:lnTo>
                    <a:pt x="1008063" y="805724"/>
                  </a:lnTo>
                  <a:lnTo>
                    <a:pt x="1010603" y="813035"/>
                  </a:lnTo>
                  <a:lnTo>
                    <a:pt x="1012826" y="820347"/>
                  </a:lnTo>
                  <a:lnTo>
                    <a:pt x="1015683" y="827022"/>
                  </a:lnTo>
                  <a:lnTo>
                    <a:pt x="1018223" y="833698"/>
                  </a:lnTo>
                  <a:lnTo>
                    <a:pt x="1020763" y="840055"/>
                  </a:lnTo>
                  <a:lnTo>
                    <a:pt x="1023621" y="846095"/>
                  </a:lnTo>
                  <a:lnTo>
                    <a:pt x="1026478" y="851817"/>
                  </a:lnTo>
                  <a:lnTo>
                    <a:pt x="1032828" y="862943"/>
                  </a:lnTo>
                  <a:lnTo>
                    <a:pt x="1039496" y="872797"/>
                  </a:lnTo>
                  <a:lnTo>
                    <a:pt x="1046481" y="882652"/>
                  </a:lnTo>
                  <a:lnTo>
                    <a:pt x="1053466" y="891552"/>
                  </a:lnTo>
                  <a:lnTo>
                    <a:pt x="1061086" y="900135"/>
                  </a:lnTo>
                  <a:lnTo>
                    <a:pt x="1076643" y="917301"/>
                  </a:lnTo>
                  <a:lnTo>
                    <a:pt x="1091883" y="934467"/>
                  </a:lnTo>
                  <a:lnTo>
                    <a:pt x="1099821" y="943367"/>
                  </a:lnTo>
                  <a:lnTo>
                    <a:pt x="1107441" y="952904"/>
                  </a:lnTo>
                  <a:lnTo>
                    <a:pt x="1115061" y="962758"/>
                  </a:lnTo>
                  <a:lnTo>
                    <a:pt x="1122681" y="973566"/>
                  </a:lnTo>
                  <a:lnTo>
                    <a:pt x="1129983" y="985010"/>
                  </a:lnTo>
                  <a:lnTo>
                    <a:pt x="1136968" y="996772"/>
                  </a:lnTo>
                  <a:lnTo>
                    <a:pt x="1143953" y="1009805"/>
                  </a:lnTo>
                  <a:lnTo>
                    <a:pt x="1150938" y="1024427"/>
                  </a:lnTo>
                  <a:lnTo>
                    <a:pt x="1153796" y="1031739"/>
                  </a:lnTo>
                  <a:lnTo>
                    <a:pt x="1157288" y="1039686"/>
                  </a:lnTo>
                  <a:lnTo>
                    <a:pt x="1160146" y="1047633"/>
                  </a:lnTo>
                  <a:lnTo>
                    <a:pt x="1162686" y="1056216"/>
                  </a:lnTo>
                  <a:lnTo>
                    <a:pt x="1165543" y="1064799"/>
                  </a:lnTo>
                  <a:lnTo>
                    <a:pt x="1168083" y="1074017"/>
                  </a:lnTo>
                  <a:lnTo>
                    <a:pt x="1170941" y="1083554"/>
                  </a:lnTo>
                  <a:lnTo>
                    <a:pt x="1173163" y="1093408"/>
                  </a:lnTo>
                  <a:lnTo>
                    <a:pt x="1175386" y="1103580"/>
                  </a:lnTo>
                  <a:lnTo>
                    <a:pt x="1177608" y="1114388"/>
                  </a:lnTo>
                  <a:lnTo>
                    <a:pt x="1179513" y="1125196"/>
                  </a:lnTo>
                  <a:lnTo>
                    <a:pt x="1181418" y="1136958"/>
                  </a:lnTo>
                  <a:lnTo>
                    <a:pt x="1181680" y="1141412"/>
                  </a:lnTo>
                  <a:lnTo>
                    <a:pt x="1456680" y="1141412"/>
                  </a:lnTo>
                  <a:lnTo>
                    <a:pt x="1456691" y="1136958"/>
                  </a:lnTo>
                  <a:lnTo>
                    <a:pt x="1458596" y="1125196"/>
                  </a:lnTo>
                  <a:lnTo>
                    <a:pt x="1460818" y="1114388"/>
                  </a:lnTo>
                  <a:lnTo>
                    <a:pt x="1462723" y="1103580"/>
                  </a:lnTo>
                  <a:lnTo>
                    <a:pt x="1464946" y="1093408"/>
                  </a:lnTo>
                  <a:lnTo>
                    <a:pt x="1467486" y="1083554"/>
                  </a:lnTo>
                  <a:lnTo>
                    <a:pt x="1470026" y="1074017"/>
                  </a:lnTo>
                  <a:lnTo>
                    <a:pt x="1472883" y="1064799"/>
                  </a:lnTo>
                  <a:lnTo>
                    <a:pt x="1475423" y="1056216"/>
                  </a:lnTo>
                  <a:lnTo>
                    <a:pt x="1478281" y="1047633"/>
                  </a:lnTo>
                  <a:lnTo>
                    <a:pt x="1481456" y="1039686"/>
                  </a:lnTo>
                  <a:lnTo>
                    <a:pt x="1484313" y="1031739"/>
                  </a:lnTo>
                  <a:lnTo>
                    <a:pt x="1487806" y="1024427"/>
                  </a:lnTo>
                  <a:lnTo>
                    <a:pt x="1494156" y="1009805"/>
                  </a:lnTo>
                  <a:lnTo>
                    <a:pt x="1501141" y="996772"/>
                  </a:lnTo>
                  <a:lnTo>
                    <a:pt x="1508443" y="985010"/>
                  </a:lnTo>
                  <a:lnTo>
                    <a:pt x="1515746" y="973566"/>
                  </a:lnTo>
                  <a:lnTo>
                    <a:pt x="1523048" y="962758"/>
                  </a:lnTo>
                  <a:lnTo>
                    <a:pt x="1530986" y="952904"/>
                  </a:lnTo>
                  <a:lnTo>
                    <a:pt x="1538606" y="943367"/>
                  </a:lnTo>
                  <a:lnTo>
                    <a:pt x="1546543" y="934467"/>
                  </a:lnTo>
                  <a:lnTo>
                    <a:pt x="1561466" y="917301"/>
                  </a:lnTo>
                  <a:lnTo>
                    <a:pt x="1577341" y="900135"/>
                  </a:lnTo>
                  <a:lnTo>
                    <a:pt x="1584643" y="891552"/>
                  </a:lnTo>
                  <a:lnTo>
                    <a:pt x="1591946" y="882652"/>
                  </a:lnTo>
                  <a:lnTo>
                    <a:pt x="1598613" y="872797"/>
                  </a:lnTo>
                  <a:lnTo>
                    <a:pt x="1605281" y="862943"/>
                  </a:lnTo>
                  <a:lnTo>
                    <a:pt x="1611631" y="851817"/>
                  </a:lnTo>
                  <a:lnTo>
                    <a:pt x="1614806" y="846095"/>
                  </a:lnTo>
                  <a:lnTo>
                    <a:pt x="1617346" y="840055"/>
                  </a:lnTo>
                  <a:lnTo>
                    <a:pt x="1620203" y="833698"/>
                  </a:lnTo>
                  <a:lnTo>
                    <a:pt x="1623061" y="827022"/>
                  </a:lnTo>
                  <a:lnTo>
                    <a:pt x="1625283" y="820347"/>
                  </a:lnTo>
                  <a:lnTo>
                    <a:pt x="1628141" y="813035"/>
                  </a:lnTo>
                  <a:lnTo>
                    <a:pt x="1630046" y="805724"/>
                  </a:lnTo>
                  <a:lnTo>
                    <a:pt x="1632268" y="797777"/>
                  </a:lnTo>
                  <a:lnTo>
                    <a:pt x="1634491" y="789194"/>
                  </a:lnTo>
                  <a:lnTo>
                    <a:pt x="1636396" y="780611"/>
                  </a:lnTo>
                  <a:lnTo>
                    <a:pt x="1637983" y="771393"/>
                  </a:lnTo>
                  <a:lnTo>
                    <a:pt x="1639571" y="762174"/>
                  </a:lnTo>
                  <a:lnTo>
                    <a:pt x="1641158" y="752002"/>
                  </a:lnTo>
                  <a:lnTo>
                    <a:pt x="1642428" y="741829"/>
                  </a:lnTo>
                  <a:lnTo>
                    <a:pt x="1643381" y="730704"/>
                  </a:lnTo>
                  <a:lnTo>
                    <a:pt x="1644333" y="719260"/>
                  </a:lnTo>
                  <a:lnTo>
                    <a:pt x="1644968" y="707498"/>
                  </a:lnTo>
                  <a:lnTo>
                    <a:pt x="1645603" y="694783"/>
                  </a:lnTo>
                  <a:lnTo>
                    <a:pt x="1645921" y="681750"/>
                  </a:lnTo>
                  <a:lnTo>
                    <a:pt x="1645603" y="668716"/>
                  </a:lnTo>
                  <a:lnTo>
                    <a:pt x="1644968" y="656319"/>
                  </a:lnTo>
                  <a:lnTo>
                    <a:pt x="1643698" y="643922"/>
                  </a:lnTo>
                  <a:lnTo>
                    <a:pt x="1641793" y="632160"/>
                  </a:lnTo>
                  <a:lnTo>
                    <a:pt x="1639253" y="620398"/>
                  </a:lnTo>
                  <a:lnTo>
                    <a:pt x="1636396" y="608954"/>
                  </a:lnTo>
                  <a:lnTo>
                    <a:pt x="1632903" y="598464"/>
                  </a:lnTo>
                  <a:lnTo>
                    <a:pt x="1629411" y="587656"/>
                  </a:lnTo>
                  <a:lnTo>
                    <a:pt x="1624648" y="577166"/>
                  </a:lnTo>
                  <a:lnTo>
                    <a:pt x="1619568" y="567312"/>
                  </a:lnTo>
                  <a:lnTo>
                    <a:pt x="1614488" y="557775"/>
                  </a:lnTo>
                  <a:lnTo>
                    <a:pt x="1608456" y="548557"/>
                  </a:lnTo>
                  <a:lnTo>
                    <a:pt x="1602106" y="539656"/>
                  </a:lnTo>
                  <a:lnTo>
                    <a:pt x="1595121" y="530755"/>
                  </a:lnTo>
                  <a:lnTo>
                    <a:pt x="1587183" y="522808"/>
                  </a:lnTo>
                  <a:lnTo>
                    <a:pt x="1578611" y="514225"/>
                  </a:lnTo>
                  <a:lnTo>
                    <a:pt x="1569721" y="505960"/>
                  </a:lnTo>
                  <a:lnTo>
                    <a:pt x="1559878" y="498331"/>
                  </a:lnTo>
                  <a:lnTo>
                    <a:pt x="1550353" y="491338"/>
                  </a:lnTo>
                  <a:lnTo>
                    <a:pt x="1540193" y="484980"/>
                  </a:lnTo>
                  <a:lnTo>
                    <a:pt x="1529716" y="478622"/>
                  </a:lnTo>
                  <a:lnTo>
                    <a:pt x="1519556" y="473218"/>
                  </a:lnTo>
                  <a:lnTo>
                    <a:pt x="1508761" y="467814"/>
                  </a:lnTo>
                  <a:lnTo>
                    <a:pt x="1497966" y="463046"/>
                  </a:lnTo>
                  <a:lnTo>
                    <a:pt x="1487488" y="458596"/>
                  </a:lnTo>
                  <a:lnTo>
                    <a:pt x="1476376" y="454463"/>
                  </a:lnTo>
                  <a:lnTo>
                    <a:pt x="1465581" y="450967"/>
                  </a:lnTo>
                  <a:lnTo>
                    <a:pt x="1455103" y="447470"/>
                  </a:lnTo>
                  <a:lnTo>
                    <a:pt x="1444308" y="444609"/>
                  </a:lnTo>
                  <a:lnTo>
                    <a:pt x="1434148" y="441748"/>
                  </a:lnTo>
                  <a:lnTo>
                    <a:pt x="1423988" y="439523"/>
                  </a:lnTo>
                  <a:lnTo>
                    <a:pt x="1413828" y="437615"/>
                  </a:lnTo>
                  <a:lnTo>
                    <a:pt x="1404303" y="435390"/>
                  </a:lnTo>
                  <a:lnTo>
                    <a:pt x="1385888" y="432529"/>
                  </a:lnTo>
                  <a:lnTo>
                    <a:pt x="1369061" y="430304"/>
                  </a:lnTo>
                  <a:lnTo>
                    <a:pt x="1354456" y="428715"/>
                  </a:lnTo>
                  <a:lnTo>
                    <a:pt x="1342073" y="427761"/>
                  </a:lnTo>
                  <a:lnTo>
                    <a:pt x="1332866" y="427443"/>
                  </a:lnTo>
                  <a:lnTo>
                    <a:pt x="1323023" y="427125"/>
                  </a:lnTo>
                  <a:lnTo>
                    <a:pt x="1316038" y="427125"/>
                  </a:lnTo>
                  <a:close/>
                  <a:moveTo>
                    <a:pt x="1309371" y="354012"/>
                  </a:moveTo>
                  <a:lnTo>
                    <a:pt x="1315403" y="354012"/>
                  </a:lnTo>
                  <a:lnTo>
                    <a:pt x="1322071" y="354012"/>
                  </a:lnTo>
                  <a:lnTo>
                    <a:pt x="1328103" y="354012"/>
                  </a:lnTo>
                  <a:lnTo>
                    <a:pt x="1337628" y="354330"/>
                  </a:lnTo>
                  <a:lnTo>
                    <a:pt x="1350011" y="354966"/>
                  </a:lnTo>
                  <a:lnTo>
                    <a:pt x="1365568" y="356237"/>
                  </a:lnTo>
                  <a:lnTo>
                    <a:pt x="1383666" y="358145"/>
                  </a:lnTo>
                  <a:lnTo>
                    <a:pt x="1403351" y="361006"/>
                  </a:lnTo>
                  <a:lnTo>
                    <a:pt x="1413828" y="362913"/>
                  </a:lnTo>
                  <a:lnTo>
                    <a:pt x="1424941" y="364820"/>
                  </a:lnTo>
                  <a:lnTo>
                    <a:pt x="1436371" y="367363"/>
                  </a:lnTo>
                  <a:lnTo>
                    <a:pt x="1448118" y="369906"/>
                  </a:lnTo>
                  <a:lnTo>
                    <a:pt x="1460183" y="373085"/>
                  </a:lnTo>
                  <a:lnTo>
                    <a:pt x="1471931" y="376264"/>
                  </a:lnTo>
                  <a:lnTo>
                    <a:pt x="1484313" y="380079"/>
                  </a:lnTo>
                  <a:lnTo>
                    <a:pt x="1497013" y="383893"/>
                  </a:lnTo>
                  <a:lnTo>
                    <a:pt x="1509396" y="388661"/>
                  </a:lnTo>
                  <a:lnTo>
                    <a:pt x="1522096" y="393748"/>
                  </a:lnTo>
                  <a:lnTo>
                    <a:pt x="1534478" y="399152"/>
                  </a:lnTo>
                  <a:lnTo>
                    <a:pt x="1547178" y="405191"/>
                  </a:lnTo>
                  <a:lnTo>
                    <a:pt x="1559561" y="411549"/>
                  </a:lnTo>
                  <a:lnTo>
                    <a:pt x="1571943" y="418542"/>
                  </a:lnTo>
                  <a:lnTo>
                    <a:pt x="1584008" y="425854"/>
                  </a:lnTo>
                  <a:lnTo>
                    <a:pt x="1595756" y="433801"/>
                  </a:lnTo>
                  <a:lnTo>
                    <a:pt x="1607186" y="442384"/>
                  </a:lnTo>
                  <a:lnTo>
                    <a:pt x="1618616" y="451602"/>
                  </a:lnTo>
                  <a:lnTo>
                    <a:pt x="1629728" y="461139"/>
                  </a:lnTo>
                  <a:lnTo>
                    <a:pt x="1640206" y="471629"/>
                  </a:lnTo>
                  <a:lnTo>
                    <a:pt x="1650366" y="483073"/>
                  </a:lnTo>
                  <a:lnTo>
                    <a:pt x="1659891" y="494199"/>
                  </a:lnTo>
                  <a:lnTo>
                    <a:pt x="1668463" y="506278"/>
                  </a:lnTo>
                  <a:lnTo>
                    <a:pt x="1672591" y="512318"/>
                  </a:lnTo>
                  <a:lnTo>
                    <a:pt x="1676401" y="518676"/>
                  </a:lnTo>
                  <a:lnTo>
                    <a:pt x="1680211" y="525033"/>
                  </a:lnTo>
                  <a:lnTo>
                    <a:pt x="1683703" y="531391"/>
                  </a:lnTo>
                  <a:lnTo>
                    <a:pt x="1690371" y="544424"/>
                  </a:lnTo>
                  <a:lnTo>
                    <a:pt x="1696403" y="558093"/>
                  </a:lnTo>
                  <a:lnTo>
                    <a:pt x="1701801" y="572398"/>
                  </a:lnTo>
                  <a:lnTo>
                    <a:pt x="1706563" y="586703"/>
                  </a:lnTo>
                  <a:lnTo>
                    <a:pt x="1710056" y="601325"/>
                  </a:lnTo>
                  <a:lnTo>
                    <a:pt x="1713548" y="616266"/>
                  </a:lnTo>
                  <a:lnTo>
                    <a:pt x="1715771" y="631842"/>
                  </a:lnTo>
                  <a:lnTo>
                    <a:pt x="1717993" y="647736"/>
                  </a:lnTo>
                  <a:lnTo>
                    <a:pt x="1718946" y="663948"/>
                  </a:lnTo>
                  <a:lnTo>
                    <a:pt x="1719263" y="680478"/>
                  </a:lnTo>
                  <a:lnTo>
                    <a:pt x="1718946" y="697644"/>
                  </a:lnTo>
                  <a:lnTo>
                    <a:pt x="1718311" y="712584"/>
                  </a:lnTo>
                  <a:lnTo>
                    <a:pt x="1717041" y="727207"/>
                  </a:lnTo>
                  <a:lnTo>
                    <a:pt x="1716088" y="740876"/>
                  </a:lnTo>
                  <a:lnTo>
                    <a:pt x="1714501" y="753909"/>
                  </a:lnTo>
                  <a:lnTo>
                    <a:pt x="1712913" y="766624"/>
                  </a:lnTo>
                  <a:lnTo>
                    <a:pt x="1711326" y="778704"/>
                  </a:lnTo>
                  <a:lnTo>
                    <a:pt x="1709103" y="790148"/>
                  </a:lnTo>
                  <a:lnTo>
                    <a:pt x="1706881" y="801274"/>
                  </a:lnTo>
                  <a:lnTo>
                    <a:pt x="1704658" y="812082"/>
                  </a:lnTo>
                  <a:lnTo>
                    <a:pt x="1701801" y="821936"/>
                  </a:lnTo>
                  <a:lnTo>
                    <a:pt x="1698943" y="831790"/>
                  </a:lnTo>
                  <a:lnTo>
                    <a:pt x="1696086" y="841009"/>
                  </a:lnTo>
                  <a:lnTo>
                    <a:pt x="1692911" y="849910"/>
                  </a:lnTo>
                  <a:lnTo>
                    <a:pt x="1689736" y="858175"/>
                  </a:lnTo>
                  <a:lnTo>
                    <a:pt x="1686243" y="866122"/>
                  </a:lnTo>
                  <a:lnTo>
                    <a:pt x="1682751" y="874069"/>
                  </a:lnTo>
                  <a:lnTo>
                    <a:pt x="1679258" y="881698"/>
                  </a:lnTo>
                  <a:lnTo>
                    <a:pt x="1675448" y="888691"/>
                  </a:lnTo>
                  <a:lnTo>
                    <a:pt x="1671321" y="895367"/>
                  </a:lnTo>
                  <a:lnTo>
                    <a:pt x="1667828" y="902042"/>
                  </a:lnTo>
                  <a:lnTo>
                    <a:pt x="1659573" y="914440"/>
                  </a:lnTo>
                  <a:lnTo>
                    <a:pt x="1651001" y="925884"/>
                  </a:lnTo>
                  <a:lnTo>
                    <a:pt x="1642428" y="936692"/>
                  </a:lnTo>
                  <a:lnTo>
                    <a:pt x="1633856" y="947182"/>
                  </a:lnTo>
                  <a:lnTo>
                    <a:pt x="1624648" y="957036"/>
                  </a:lnTo>
                  <a:lnTo>
                    <a:pt x="1615758" y="966891"/>
                  </a:lnTo>
                  <a:lnTo>
                    <a:pt x="1602423" y="981831"/>
                  </a:lnTo>
                  <a:lnTo>
                    <a:pt x="1595756" y="989460"/>
                  </a:lnTo>
                  <a:lnTo>
                    <a:pt x="1589406" y="997407"/>
                  </a:lnTo>
                  <a:lnTo>
                    <a:pt x="1583056" y="1005672"/>
                  </a:lnTo>
                  <a:lnTo>
                    <a:pt x="1576706" y="1014255"/>
                  </a:lnTo>
                  <a:lnTo>
                    <a:pt x="1570991" y="1023474"/>
                  </a:lnTo>
                  <a:lnTo>
                    <a:pt x="1564958" y="1033010"/>
                  </a:lnTo>
                  <a:lnTo>
                    <a:pt x="1559561" y="1043818"/>
                  </a:lnTo>
                  <a:lnTo>
                    <a:pt x="1554163" y="1054626"/>
                  </a:lnTo>
                  <a:lnTo>
                    <a:pt x="1549083" y="1067024"/>
                  </a:lnTo>
                  <a:lnTo>
                    <a:pt x="1544638" y="1080057"/>
                  </a:lnTo>
                  <a:lnTo>
                    <a:pt x="1540193" y="1094680"/>
                  </a:lnTo>
                  <a:lnTo>
                    <a:pt x="1536383" y="1110256"/>
                  </a:lnTo>
                  <a:lnTo>
                    <a:pt x="1532891" y="1127104"/>
                  </a:lnTo>
                  <a:lnTo>
                    <a:pt x="1529716" y="1144905"/>
                  </a:lnTo>
                  <a:lnTo>
                    <a:pt x="1529716" y="1286999"/>
                  </a:lnTo>
                  <a:lnTo>
                    <a:pt x="1526858" y="1293992"/>
                  </a:lnTo>
                  <a:lnTo>
                    <a:pt x="1525906" y="1296535"/>
                  </a:lnTo>
                  <a:lnTo>
                    <a:pt x="1523366" y="1300986"/>
                  </a:lnTo>
                  <a:lnTo>
                    <a:pt x="1520508" y="1306072"/>
                  </a:lnTo>
                  <a:lnTo>
                    <a:pt x="1516063" y="1312747"/>
                  </a:lnTo>
                  <a:lnTo>
                    <a:pt x="1510348" y="1320694"/>
                  </a:lnTo>
                  <a:lnTo>
                    <a:pt x="1503046" y="1328641"/>
                  </a:lnTo>
                  <a:lnTo>
                    <a:pt x="1499236" y="1333410"/>
                  </a:lnTo>
                  <a:lnTo>
                    <a:pt x="1494473" y="1337542"/>
                  </a:lnTo>
                  <a:lnTo>
                    <a:pt x="1489393" y="1342310"/>
                  </a:lnTo>
                  <a:lnTo>
                    <a:pt x="1483996" y="1346761"/>
                  </a:lnTo>
                  <a:lnTo>
                    <a:pt x="1478281" y="1351211"/>
                  </a:lnTo>
                  <a:lnTo>
                    <a:pt x="1471931" y="1355979"/>
                  </a:lnTo>
                  <a:lnTo>
                    <a:pt x="1465263" y="1360748"/>
                  </a:lnTo>
                  <a:lnTo>
                    <a:pt x="1457961" y="1365516"/>
                  </a:lnTo>
                  <a:lnTo>
                    <a:pt x="1450341" y="1369648"/>
                  </a:lnTo>
                  <a:lnTo>
                    <a:pt x="1442086" y="1374417"/>
                  </a:lnTo>
                  <a:lnTo>
                    <a:pt x="1432878" y="1378867"/>
                  </a:lnTo>
                  <a:lnTo>
                    <a:pt x="1423671" y="1382682"/>
                  </a:lnTo>
                  <a:lnTo>
                    <a:pt x="1413511" y="1386814"/>
                  </a:lnTo>
                  <a:lnTo>
                    <a:pt x="1403351" y="1390311"/>
                  </a:lnTo>
                  <a:lnTo>
                    <a:pt x="1392238" y="1394125"/>
                  </a:lnTo>
                  <a:lnTo>
                    <a:pt x="1380173" y="1397622"/>
                  </a:lnTo>
                  <a:lnTo>
                    <a:pt x="1367791" y="1400483"/>
                  </a:lnTo>
                  <a:lnTo>
                    <a:pt x="1354773" y="1403662"/>
                  </a:lnTo>
                  <a:lnTo>
                    <a:pt x="1341121" y="1405887"/>
                  </a:lnTo>
                  <a:lnTo>
                    <a:pt x="1326833" y="1407794"/>
                  </a:lnTo>
                  <a:lnTo>
                    <a:pt x="1324611" y="1408112"/>
                  </a:lnTo>
                  <a:lnTo>
                    <a:pt x="1311276" y="1407794"/>
                  </a:lnTo>
                  <a:lnTo>
                    <a:pt x="1296988" y="1405887"/>
                  </a:lnTo>
                  <a:lnTo>
                    <a:pt x="1283336" y="1403662"/>
                  </a:lnTo>
                  <a:lnTo>
                    <a:pt x="1270318" y="1400483"/>
                  </a:lnTo>
                  <a:lnTo>
                    <a:pt x="1257936" y="1397622"/>
                  </a:lnTo>
                  <a:lnTo>
                    <a:pt x="1246188" y="1394125"/>
                  </a:lnTo>
                  <a:lnTo>
                    <a:pt x="1235076" y="1390311"/>
                  </a:lnTo>
                  <a:lnTo>
                    <a:pt x="1224598" y="1386814"/>
                  </a:lnTo>
                  <a:lnTo>
                    <a:pt x="1214438" y="1382682"/>
                  </a:lnTo>
                  <a:lnTo>
                    <a:pt x="1205231" y="1378867"/>
                  </a:lnTo>
                  <a:lnTo>
                    <a:pt x="1196658" y="1374417"/>
                  </a:lnTo>
                  <a:lnTo>
                    <a:pt x="1192940" y="1372348"/>
                  </a:lnTo>
                  <a:lnTo>
                    <a:pt x="1177471" y="1376937"/>
                  </a:lnTo>
                  <a:lnTo>
                    <a:pt x="1156831" y="1382967"/>
                  </a:lnTo>
                  <a:lnTo>
                    <a:pt x="1135872" y="1388679"/>
                  </a:lnTo>
                  <a:lnTo>
                    <a:pt x="1094591" y="1399787"/>
                  </a:lnTo>
                  <a:lnTo>
                    <a:pt x="1054580" y="1409625"/>
                  </a:lnTo>
                  <a:lnTo>
                    <a:pt x="1017744" y="1419462"/>
                  </a:lnTo>
                  <a:lnTo>
                    <a:pt x="985672" y="1428031"/>
                  </a:lnTo>
                  <a:lnTo>
                    <a:pt x="971700" y="1432157"/>
                  </a:lnTo>
                  <a:lnTo>
                    <a:pt x="959633" y="1436282"/>
                  </a:lnTo>
                  <a:lnTo>
                    <a:pt x="949471" y="1439773"/>
                  </a:lnTo>
                  <a:lnTo>
                    <a:pt x="941215" y="1443581"/>
                  </a:lnTo>
                  <a:lnTo>
                    <a:pt x="938357" y="1445168"/>
                  </a:lnTo>
                  <a:lnTo>
                    <a:pt x="935499" y="1446755"/>
                  </a:lnTo>
                  <a:lnTo>
                    <a:pt x="933594" y="1448024"/>
                  </a:lnTo>
                  <a:lnTo>
                    <a:pt x="932324" y="1449928"/>
                  </a:lnTo>
                  <a:lnTo>
                    <a:pt x="932006" y="1451198"/>
                  </a:lnTo>
                  <a:lnTo>
                    <a:pt x="932006" y="1452784"/>
                  </a:lnTo>
                  <a:lnTo>
                    <a:pt x="932641" y="1454054"/>
                  </a:lnTo>
                  <a:lnTo>
                    <a:pt x="934229" y="1455641"/>
                  </a:lnTo>
                  <a:lnTo>
                    <a:pt x="938675" y="1457862"/>
                  </a:lnTo>
                  <a:lnTo>
                    <a:pt x="944390" y="1460401"/>
                  </a:lnTo>
                  <a:lnTo>
                    <a:pt x="950741" y="1462940"/>
                  </a:lnTo>
                  <a:lnTo>
                    <a:pt x="958363" y="1465161"/>
                  </a:lnTo>
                  <a:lnTo>
                    <a:pt x="966619" y="1467065"/>
                  </a:lnTo>
                  <a:lnTo>
                    <a:pt x="976145" y="1469604"/>
                  </a:lnTo>
                  <a:lnTo>
                    <a:pt x="985672" y="1471508"/>
                  </a:lnTo>
                  <a:lnTo>
                    <a:pt x="996468" y="1473412"/>
                  </a:lnTo>
                  <a:lnTo>
                    <a:pt x="1019014" y="1477538"/>
                  </a:lnTo>
                  <a:lnTo>
                    <a:pt x="1043783" y="1481029"/>
                  </a:lnTo>
                  <a:lnTo>
                    <a:pt x="1069505" y="1484202"/>
                  </a:lnTo>
                  <a:lnTo>
                    <a:pt x="1095861" y="1486741"/>
                  </a:lnTo>
                  <a:lnTo>
                    <a:pt x="1122218" y="1489597"/>
                  </a:lnTo>
                  <a:lnTo>
                    <a:pt x="1147939" y="1491819"/>
                  </a:lnTo>
                  <a:lnTo>
                    <a:pt x="1172708" y="1493723"/>
                  </a:lnTo>
                  <a:lnTo>
                    <a:pt x="1195889" y="1495309"/>
                  </a:lnTo>
                  <a:lnTo>
                    <a:pt x="1233995" y="1497214"/>
                  </a:lnTo>
                  <a:lnTo>
                    <a:pt x="1247967" y="1497848"/>
                  </a:lnTo>
                  <a:lnTo>
                    <a:pt x="1257811" y="1497848"/>
                  </a:lnTo>
                  <a:lnTo>
                    <a:pt x="1260034" y="1497848"/>
                  </a:lnTo>
                  <a:lnTo>
                    <a:pt x="1262574" y="1497531"/>
                  </a:lnTo>
                  <a:lnTo>
                    <a:pt x="1268925" y="1495944"/>
                  </a:lnTo>
                  <a:lnTo>
                    <a:pt x="1276864" y="1493723"/>
                  </a:lnTo>
                  <a:lnTo>
                    <a:pt x="1286391" y="1490549"/>
                  </a:lnTo>
                  <a:lnTo>
                    <a:pt x="1297187" y="1486106"/>
                  </a:lnTo>
                  <a:lnTo>
                    <a:pt x="1309254" y="1481663"/>
                  </a:lnTo>
                  <a:lnTo>
                    <a:pt x="1337516" y="1470239"/>
                  </a:lnTo>
                  <a:lnTo>
                    <a:pt x="1369588" y="1456593"/>
                  </a:lnTo>
                  <a:lnTo>
                    <a:pt x="1404836" y="1440725"/>
                  </a:lnTo>
                  <a:lnTo>
                    <a:pt x="1483271" y="1406768"/>
                  </a:lnTo>
                  <a:lnTo>
                    <a:pt x="1524870" y="1388679"/>
                  </a:lnTo>
                  <a:lnTo>
                    <a:pt x="1566786" y="1370908"/>
                  </a:lnTo>
                  <a:lnTo>
                    <a:pt x="1608703" y="1354088"/>
                  </a:lnTo>
                  <a:lnTo>
                    <a:pt x="1629343" y="1346154"/>
                  </a:lnTo>
                  <a:lnTo>
                    <a:pt x="1649666" y="1337903"/>
                  </a:lnTo>
                  <a:lnTo>
                    <a:pt x="1669672" y="1330604"/>
                  </a:lnTo>
                  <a:lnTo>
                    <a:pt x="1689043" y="1323622"/>
                  </a:lnTo>
                  <a:lnTo>
                    <a:pt x="1708095" y="1317275"/>
                  </a:lnTo>
                  <a:lnTo>
                    <a:pt x="1726513" y="1311246"/>
                  </a:lnTo>
                  <a:lnTo>
                    <a:pt x="1743978" y="1305851"/>
                  </a:lnTo>
                  <a:lnTo>
                    <a:pt x="1760491" y="1301725"/>
                  </a:lnTo>
                  <a:lnTo>
                    <a:pt x="1776368" y="1297599"/>
                  </a:lnTo>
                  <a:lnTo>
                    <a:pt x="1790976" y="1294743"/>
                  </a:lnTo>
                  <a:lnTo>
                    <a:pt x="1804630" y="1292204"/>
                  </a:lnTo>
                  <a:lnTo>
                    <a:pt x="1817650" y="1290618"/>
                  </a:lnTo>
                  <a:lnTo>
                    <a:pt x="1829717" y="1289031"/>
                  </a:lnTo>
                  <a:lnTo>
                    <a:pt x="1840831" y="1288396"/>
                  </a:lnTo>
                  <a:lnTo>
                    <a:pt x="1851310" y="1287762"/>
                  </a:lnTo>
                  <a:lnTo>
                    <a:pt x="1860836" y="1287127"/>
                  </a:lnTo>
                  <a:lnTo>
                    <a:pt x="1869728" y="1287762"/>
                  </a:lnTo>
                  <a:lnTo>
                    <a:pt x="1877984" y="1288396"/>
                  </a:lnTo>
                  <a:lnTo>
                    <a:pt x="1885605" y="1289348"/>
                  </a:lnTo>
                  <a:lnTo>
                    <a:pt x="1892274" y="1290618"/>
                  </a:lnTo>
                  <a:lnTo>
                    <a:pt x="1898307" y="1292204"/>
                  </a:lnTo>
                  <a:lnTo>
                    <a:pt x="1904023" y="1294426"/>
                  </a:lnTo>
                  <a:lnTo>
                    <a:pt x="1908469" y="1296647"/>
                  </a:lnTo>
                  <a:lnTo>
                    <a:pt x="1912914" y="1298869"/>
                  </a:lnTo>
                  <a:lnTo>
                    <a:pt x="1916725" y="1302042"/>
                  </a:lnTo>
                  <a:lnTo>
                    <a:pt x="1919901" y="1304899"/>
                  </a:lnTo>
                  <a:lnTo>
                    <a:pt x="1922441" y="1308389"/>
                  </a:lnTo>
                  <a:lnTo>
                    <a:pt x="1924664" y="1311880"/>
                  </a:lnTo>
                  <a:lnTo>
                    <a:pt x="1926252" y="1315688"/>
                  </a:lnTo>
                  <a:lnTo>
                    <a:pt x="1927522" y="1319497"/>
                  </a:lnTo>
                  <a:lnTo>
                    <a:pt x="1928157" y="1323622"/>
                  </a:lnTo>
                  <a:lnTo>
                    <a:pt x="1928474" y="1328065"/>
                  </a:lnTo>
                  <a:lnTo>
                    <a:pt x="1928474" y="1332825"/>
                  </a:lnTo>
                  <a:lnTo>
                    <a:pt x="1928157" y="1336951"/>
                  </a:lnTo>
                  <a:lnTo>
                    <a:pt x="1927522" y="1342029"/>
                  </a:lnTo>
                  <a:lnTo>
                    <a:pt x="1926252" y="1346789"/>
                  </a:lnTo>
                  <a:lnTo>
                    <a:pt x="1924981" y="1351549"/>
                  </a:lnTo>
                  <a:lnTo>
                    <a:pt x="1923711" y="1356627"/>
                  </a:lnTo>
                  <a:lnTo>
                    <a:pt x="1921488" y="1361704"/>
                  </a:lnTo>
                  <a:lnTo>
                    <a:pt x="1919583" y="1366782"/>
                  </a:lnTo>
                  <a:lnTo>
                    <a:pt x="1917728" y="1370490"/>
                  </a:lnTo>
                  <a:lnTo>
                    <a:pt x="1673225" y="1539875"/>
                  </a:lnTo>
                  <a:lnTo>
                    <a:pt x="1839536" y="1455101"/>
                  </a:lnTo>
                  <a:lnTo>
                    <a:pt x="1835829" y="1457509"/>
                  </a:lnTo>
                  <a:lnTo>
                    <a:pt x="1835750" y="1457545"/>
                  </a:lnTo>
                  <a:lnTo>
                    <a:pt x="1831940" y="1459449"/>
                  </a:lnTo>
                  <a:lnTo>
                    <a:pt x="1834797" y="1458179"/>
                  </a:lnTo>
                  <a:lnTo>
                    <a:pt x="1835829" y="1457509"/>
                  </a:lnTo>
                  <a:lnTo>
                    <a:pt x="1846229" y="1452784"/>
                  </a:lnTo>
                  <a:lnTo>
                    <a:pt x="1861789" y="1446437"/>
                  </a:lnTo>
                  <a:lnTo>
                    <a:pt x="1871633" y="1442629"/>
                  </a:lnTo>
                  <a:lnTo>
                    <a:pt x="1882112" y="1438821"/>
                  </a:lnTo>
                  <a:lnTo>
                    <a:pt x="1893226" y="1435013"/>
                  </a:lnTo>
                  <a:lnTo>
                    <a:pt x="1905293" y="1431204"/>
                  </a:lnTo>
                  <a:lnTo>
                    <a:pt x="1917995" y="1427714"/>
                  </a:lnTo>
                  <a:lnTo>
                    <a:pt x="1930697" y="1424857"/>
                  </a:lnTo>
                  <a:lnTo>
                    <a:pt x="1944034" y="1422001"/>
                  </a:lnTo>
                  <a:lnTo>
                    <a:pt x="1957054" y="1420097"/>
                  </a:lnTo>
                  <a:lnTo>
                    <a:pt x="1970391" y="1418828"/>
                  </a:lnTo>
                  <a:lnTo>
                    <a:pt x="1977059" y="1418510"/>
                  </a:lnTo>
                  <a:lnTo>
                    <a:pt x="1983410" y="1418193"/>
                  </a:lnTo>
                  <a:lnTo>
                    <a:pt x="1989761" y="1418510"/>
                  </a:lnTo>
                  <a:lnTo>
                    <a:pt x="1995795" y="1418828"/>
                  </a:lnTo>
                  <a:lnTo>
                    <a:pt x="2001828" y="1419780"/>
                  </a:lnTo>
                  <a:lnTo>
                    <a:pt x="2007862" y="1420732"/>
                  </a:lnTo>
                  <a:lnTo>
                    <a:pt x="2013577" y="1421684"/>
                  </a:lnTo>
                  <a:lnTo>
                    <a:pt x="2018658" y="1423588"/>
                  </a:lnTo>
                  <a:lnTo>
                    <a:pt x="2023739" y="1425175"/>
                  </a:lnTo>
                  <a:lnTo>
                    <a:pt x="2028820" y="1427079"/>
                  </a:lnTo>
                  <a:lnTo>
                    <a:pt x="2033265" y="1429618"/>
                  </a:lnTo>
                  <a:lnTo>
                    <a:pt x="2037394" y="1431839"/>
                  </a:lnTo>
                  <a:lnTo>
                    <a:pt x="2041839" y="1434378"/>
                  </a:lnTo>
                  <a:lnTo>
                    <a:pt x="2045650" y="1437234"/>
                  </a:lnTo>
                  <a:lnTo>
                    <a:pt x="2048825" y="1439773"/>
                  </a:lnTo>
                  <a:lnTo>
                    <a:pt x="2052001" y="1442946"/>
                  </a:lnTo>
                  <a:lnTo>
                    <a:pt x="2054859" y="1445803"/>
                  </a:lnTo>
                  <a:lnTo>
                    <a:pt x="2057082" y="1449294"/>
                  </a:lnTo>
                  <a:lnTo>
                    <a:pt x="2059305" y="1452467"/>
                  </a:lnTo>
                  <a:lnTo>
                    <a:pt x="2060892" y="1455958"/>
                  </a:lnTo>
                  <a:lnTo>
                    <a:pt x="2062162" y="1459131"/>
                  </a:lnTo>
                  <a:lnTo>
                    <a:pt x="2063115" y="1462622"/>
                  </a:lnTo>
                  <a:lnTo>
                    <a:pt x="2063433" y="1465796"/>
                  </a:lnTo>
                  <a:lnTo>
                    <a:pt x="2063750" y="1469287"/>
                  </a:lnTo>
                  <a:lnTo>
                    <a:pt x="2063433" y="1472778"/>
                  </a:lnTo>
                  <a:lnTo>
                    <a:pt x="2062480" y="1476268"/>
                  </a:lnTo>
                  <a:lnTo>
                    <a:pt x="2061210" y="1479442"/>
                  </a:lnTo>
                  <a:lnTo>
                    <a:pt x="2059622" y="1482933"/>
                  </a:lnTo>
                  <a:lnTo>
                    <a:pt x="2057082" y="1485789"/>
                  </a:lnTo>
                  <a:lnTo>
                    <a:pt x="2054541" y="1489280"/>
                  </a:lnTo>
                  <a:lnTo>
                    <a:pt x="2051048" y="1492136"/>
                  </a:lnTo>
                  <a:lnTo>
                    <a:pt x="2047555" y="1495309"/>
                  </a:lnTo>
                  <a:lnTo>
                    <a:pt x="2043110" y="1497848"/>
                  </a:lnTo>
                  <a:lnTo>
                    <a:pt x="2038029" y="1500704"/>
                  </a:lnTo>
                  <a:lnTo>
                    <a:pt x="2017071" y="1511494"/>
                  </a:lnTo>
                  <a:lnTo>
                    <a:pt x="1995795" y="1522919"/>
                  </a:lnTo>
                  <a:lnTo>
                    <a:pt x="1975154" y="1534344"/>
                  </a:lnTo>
                  <a:lnTo>
                    <a:pt x="1956101" y="1545451"/>
                  </a:lnTo>
                  <a:lnTo>
                    <a:pt x="1926252" y="1562271"/>
                  </a:lnTo>
                  <a:lnTo>
                    <a:pt x="1914502" y="1569252"/>
                  </a:lnTo>
                  <a:lnTo>
                    <a:pt x="1983410" y="1527997"/>
                  </a:lnTo>
                  <a:lnTo>
                    <a:pt x="1511215" y="1778704"/>
                  </a:lnTo>
                  <a:lnTo>
                    <a:pt x="1498196" y="1785369"/>
                  </a:lnTo>
                  <a:lnTo>
                    <a:pt x="1482953" y="1792985"/>
                  </a:lnTo>
                  <a:lnTo>
                    <a:pt x="1462948" y="1802823"/>
                  </a:lnTo>
                  <a:lnTo>
                    <a:pt x="1438814" y="1814248"/>
                  </a:lnTo>
                  <a:lnTo>
                    <a:pt x="1410870" y="1827259"/>
                  </a:lnTo>
                  <a:lnTo>
                    <a:pt x="1380385" y="1841223"/>
                  </a:lnTo>
                  <a:lnTo>
                    <a:pt x="1347678" y="1855186"/>
                  </a:lnTo>
                  <a:lnTo>
                    <a:pt x="1313382" y="1869150"/>
                  </a:lnTo>
                  <a:lnTo>
                    <a:pt x="1295917" y="1876131"/>
                  </a:lnTo>
                  <a:lnTo>
                    <a:pt x="1278769" y="1882796"/>
                  </a:lnTo>
                  <a:lnTo>
                    <a:pt x="1260987" y="1889143"/>
                  </a:lnTo>
                  <a:lnTo>
                    <a:pt x="1243204" y="1895172"/>
                  </a:lnTo>
                  <a:lnTo>
                    <a:pt x="1225739" y="1900885"/>
                  </a:lnTo>
                  <a:lnTo>
                    <a:pt x="1208909" y="1905962"/>
                  </a:lnTo>
                  <a:lnTo>
                    <a:pt x="1191761" y="1910723"/>
                  </a:lnTo>
                  <a:lnTo>
                    <a:pt x="1175248" y="1914848"/>
                  </a:lnTo>
                  <a:lnTo>
                    <a:pt x="1159371" y="1918656"/>
                  </a:lnTo>
                  <a:lnTo>
                    <a:pt x="1144129" y="1921513"/>
                  </a:lnTo>
                  <a:lnTo>
                    <a:pt x="1129204" y="1923417"/>
                  </a:lnTo>
                  <a:lnTo>
                    <a:pt x="1115232" y="1925004"/>
                  </a:lnTo>
                  <a:lnTo>
                    <a:pt x="1108563" y="1925321"/>
                  </a:lnTo>
                  <a:lnTo>
                    <a:pt x="1102212" y="1925638"/>
                  </a:lnTo>
                  <a:lnTo>
                    <a:pt x="1095861" y="1925638"/>
                  </a:lnTo>
                  <a:lnTo>
                    <a:pt x="1089828" y="1925321"/>
                  </a:lnTo>
                  <a:lnTo>
                    <a:pt x="1076808" y="1924051"/>
                  </a:lnTo>
                  <a:lnTo>
                    <a:pt x="1061884" y="1922465"/>
                  </a:lnTo>
                  <a:lnTo>
                    <a:pt x="1025683" y="1918656"/>
                  </a:lnTo>
                  <a:lnTo>
                    <a:pt x="983131" y="1912944"/>
                  </a:lnTo>
                  <a:lnTo>
                    <a:pt x="934546" y="1906280"/>
                  </a:lnTo>
                  <a:lnTo>
                    <a:pt x="824992" y="1890412"/>
                  </a:lnTo>
                  <a:lnTo>
                    <a:pt x="707181" y="1872958"/>
                  </a:lnTo>
                  <a:lnTo>
                    <a:pt x="589688" y="1856138"/>
                  </a:lnTo>
                  <a:lnTo>
                    <a:pt x="534117" y="1848522"/>
                  </a:lnTo>
                  <a:lnTo>
                    <a:pt x="482357" y="1841540"/>
                  </a:lnTo>
                  <a:lnTo>
                    <a:pt x="435677" y="1835828"/>
                  </a:lnTo>
                  <a:lnTo>
                    <a:pt x="394713" y="1831385"/>
                  </a:lnTo>
                  <a:lnTo>
                    <a:pt x="376613" y="1829798"/>
                  </a:lnTo>
                  <a:lnTo>
                    <a:pt x="361053" y="1828529"/>
                  </a:lnTo>
                  <a:lnTo>
                    <a:pt x="347399" y="1827577"/>
                  </a:lnTo>
                  <a:lnTo>
                    <a:pt x="335967" y="1827259"/>
                  </a:lnTo>
                  <a:lnTo>
                    <a:pt x="314056" y="1827577"/>
                  </a:lnTo>
                  <a:lnTo>
                    <a:pt x="289922" y="1827894"/>
                  </a:lnTo>
                  <a:lnTo>
                    <a:pt x="237209" y="1829481"/>
                  </a:lnTo>
                  <a:lnTo>
                    <a:pt x="181321" y="1831385"/>
                  </a:lnTo>
                  <a:lnTo>
                    <a:pt x="126702" y="1833606"/>
                  </a:lnTo>
                  <a:lnTo>
                    <a:pt x="37153" y="1837732"/>
                  </a:lnTo>
                  <a:lnTo>
                    <a:pt x="0" y="1839636"/>
                  </a:lnTo>
                  <a:lnTo>
                    <a:pt x="19053" y="1500704"/>
                  </a:lnTo>
                  <a:lnTo>
                    <a:pt x="28580" y="1501657"/>
                  </a:lnTo>
                  <a:lnTo>
                    <a:pt x="54301" y="1503878"/>
                  </a:lnTo>
                  <a:lnTo>
                    <a:pt x="72084" y="1505147"/>
                  </a:lnTo>
                  <a:lnTo>
                    <a:pt x="92089" y="1506099"/>
                  </a:lnTo>
                  <a:lnTo>
                    <a:pt x="114318" y="1507369"/>
                  </a:lnTo>
                  <a:lnTo>
                    <a:pt x="137499" y="1507686"/>
                  </a:lnTo>
                  <a:lnTo>
                    <a:pt x="161632" y="1507369"/>
                  </a:lnTo>
                  <a:lnTo>
                    <a:pt x="173699" y="1506734"/>
                  </a:lnTo>
                  <a:lnTo>
                    <a:pt x="186084" y="1505782"/>
                  </a:lnTo>
                  <a:lnTo>
                    <a:pt x="198151" y="1504830"/>
                  </a:lnTo>
                  <a:lnTo>
                    <a:pt x="210217" y="1503878"/>
                  </a:lnTo>
                  <a:lnTo>
                    <a:pt x="221649" y="1502291"/>
                  </a:lnTo>
                  <a:lnTo>
                    <a:pt x="233399" y="1500704"/>
                  </a:lnTo>
                  <a:lnTo>
                    <a:pt x="244513" y="1498483"/>
                  </a:lnTo>
                  <a:lnTo>
                    <a:pt x="255627" y="1496262"/>
                  </a:lnTo>
                  <a:lnTo>
                    <a:pt x="265471" y="1493088"/>
                  </a:lnTo>
                  <a:lnTo>
                    <a:pt x="275315" y="1490232"/>
                  </a:lnTo>
                  <a:lnTo>
                    <a:pt x="284524" y="1486424"/>
                  </a:lnTo>
                  <a:lnTo>
                    <a:pt x="292780" y="1482615"/>
                  </a:lnTo>
                  <a:lnTo>
                    <a:pt x="300719" y="1478172"/>
                  </a:lnTo>
                  <a:lnTo>
                    <a:pt x="304212" y="1475634"/>
                  </a:lnTo>
                  <a:lnTo>
                    <a:pt x="307705" y="1473095"/>
                  </a:lnTo>
                  <a:lnTo>
                    <a:pt x="321677" y="1462622"/>
                  </a:lnTo>
                  <a:lnTo>
                    <a:pt x="337872" y="1450880"/>
                  </a:lnTo>
                  <a:lnTo>
                    <a:pt x="355972" y="1438821"/>
                  </a:lnTo>
                  <a:lnTo>
                    <a:pt x="375978" y="1426127"/>
                  </a:lnTo>
                  <a:lnTo>
                    <a:pt x="396936" y="1413433"/>
                  </a:lnTo>
                  <a:lnTo>
                    <a:pt x="418847" y="1400421"/>
                  </a:lnTo>
                  <a:lnTo>
                    <a:pt x="441075" y="1387727"/>
                  </a:lnTo>
                  <a:lnTo>
                    <a:pt x="463621" y="1375351"/>
                  </a:lnTo>
                  <a:lnTo>
                    <a:pt x="485850" y="1363291"/>
                  </a:lnTo>
                  <a:lnTo>
                    <a:pt x="508078" y="1352184"/>
                  </a:lnTo>
                  <a:lnTo>
                    <a:pt x="529037" y="1341711"/>
                  </a:lnTo>
                  <a:lnTo>
                    <a:pt x="549042" y="1332191"/>
                  </a:lnTo>
                  <a:lnTo>
                    <a:pt x="567142" y="1323940"/>
                  </a:lnTo>
                  <a:lnTo>
                    <a:pt x="583972" y="1317275"/>
                  </a:lnTo>
                  <a:lnTo>
                    <a:pt x="597945" y="1311880"/>
                  </a:lnTo>
                  <a:lnTo>
                    <a:pt x="604296" y="1309976"/>
                  </a:lnTo>
                  <a:lnTo>
                    <a:pt x="609694" y="1308389"/>
                  </a:lnTo>
                  <a:lnTo>
                    <a:pt x="616680" y="1307120"/>
                  </a:lnTo>
                  <a:lnTo>
                    <a:pt x="626524" y="1304899"/>
                  </a:lnTo>
                  <a:lnTo>
                    <a:pt x="655103" y="1299821"/>
                  </a:lnTo>
                  <a:lnTo>
                    <a:pt x="693844" y="1293474"/>
                  </a:lnTo>
                  <a:lnTo>
                    <a:pt x="740842" y="1286492"/>
                  </a:lnTo>
                  <a:lnTo>
                    <a:pt x="794507" y="1279193"/>
                  </a:lnTo>
                  <a:lnTo>
                    <a:pt x="853254" y="1271894"/>
                  </a:lnTo>
                  <a:lnTo>
                    <a:pt x="884056" y="1268403"/>
                  </a:lnTo>
                  <a:lnTo>
                    <a:pt x="915176" y="1264912"/>
                  </a:lnTo>
                  <a:lnTo>
                    <a:pt x="946931" y="1261421"/>
                  </a:lnTo>
                  <a:lnTo>
                    <a:pt x="979003" y="1258565"/>
                  </a:lnTo>
                  <a:lnTo>
                    <a:pt x="1010758" y="1256026"/>
                  </a:lnTo>
                  <a:lnTo>
                    <a:pt x="1042195" y="1253488"/>
                  </a:lnTo>
                  <a:lnTo>
                    <a:pt x="1073633" y="1251583"/>
                  </a:lnTo>
                  <a:lnTo>
                    <a:pt x="1103800" y="1249997"/>
                  </a:lnTo>
                  <a:lnTo>
                    <a:pt x="1108711" y="1249733"/>
                  </a:lnTo>
                  <a:lnTo>
                    <a:pt x="1108711" y="1144905"/>
                  </a:lnTo>
                  <a:lnTo>
                    <a:pt x="1105218" y="1127104"/>
                  </a:lnTo>
                  <a:lnTo>
                    <a:pt x="1102043" y="1110256"/>
                  </a:lnTo>
                  <a:lnTo>
                    <a:pt x="1097916" y="1094680"/>
                  </a:lnTo>
                  <a:lnTo>
                    <a:pt x="1093788" y="1080057"/>
                  </a:lnTo>
                  <a:lnTo>
                    <a:pt x="1089026" y="1067024"/>
                  </a:lnTo>
                  <a:lnTo>
                    <a:pt x="1083946" y="1054626"/>
                  </a:lnTo>
                  <a:lnTo>
                    <a:pt x="1078866" y="1043818"/>
                  </a:lnTo>
                  <a:lnTo>
                    <a:pt x="1073468" y="1033010"/>
                  </a:lnTo>
                  <a:lnTo>
                    <a:pt x="1067753" y="1023474"/>
                  </a:lnTo>
                  <a:lnTo>
                    <a:pt x="1061721" y="1014255"/>
                  </a:lnTo>
                  <a:lnTo>
                    <a:pt x="1055371" y="1005672"/>
                  </a:lnTo>
                  <a:lnTo>
                    <a:pt x="1049021" y="997407"/>
                  </a:lnTo>
                  <a:lnTo>
                    <a:pt x="1042671" y="989460"/>
                  </a:lnTo>
                  <a:lnTo>
                    <a:pt x="1036003" y="981831"/>
                  </a:lnTo>
                  <a:lnTo>
                    <a:pt x="1022668" y="966891"/>
                  </a:lnTo>
                  <a:lnTo>
                    <a:pt x="1013461" y="957036"/>
                  </a:lnTo>
                  <a:lnTo>
                    <a:pt x="1004888" y="947182"/>
                  </a:lnTo>
                  <a:lnTo>
                    <a:pt x="995681" y="936692"/>
                  </a:lnTo>
                  <a:lnTo>
                    <a:pt x="987108" y="925884"/>
                  </a:lnTo>
                  <a:lnTo>
                    <a:pt x="978853" y="914440"/>
                  </a:lnTo>
                  <a:lnTo>
                    <a:pt x="970916" y="902042"/>
                  </a:lnTo>
                  <a:lnTo>
                    <a:pt x="966788" y="895367"/>
                  </a:lnTo>
                  <a:lnTo>
                    <a:pt x="962978" y="888691"/>
                  </a:lnTo>
                  <a:lnTo>
                    <a:pt x="959168" y="881698"/>
                  </a:lnTo>
                  <a:lnTo>
                    <a:pt x="955676" y="874069"/>
                  </a:lnTo>
                  <a:lnTo>
                    <a:pt x="952183" y="866122"/>
                  </a:lnTo>
                  <a:lnTo>
                    <a:pt x="948691" y="858175"/>
                  </a:lnTo>
                  <a:lnTo>
                    <a:pt x="945516" y="849910"/>
                  </a:lnTo>
                  <a:lnTo>
                    <a:pt x="942341" y="841009"/>
                  </a:lnTo>
                  <a:lnTo>
                    <a:pt x="939483" y="831790"/>
                  </a:lnTo>
                  <a:lnTo>
                    <a:pt x="936626" y="821936"/>
                  </a:lnTo>
                  <a:lnTo>
                    <a:pt x="934086" y="812082"/>
                  </a:lnTo>
                  <a:lnTo>
                    <a:pt x="931863" y="801274"/>
                  </a:lnTo>
                  <a:lnTo>
                    <a:pt x="929323" y="790148"/>
                  </a:lnTo>
                  <a:lnTo>
                    <a:pt x="927418" y="778704"/>
                  </a:lnTo>
                  <a:lnTo>
                    <a:pt x="925513" y="766624"/>
                  </a:lnTo>
                  <a:lnTo>
                    <a:pt x="923608" y="753909"/>
                  </a:lnTo>
                  <a:lnTo>
                    <a:pt x="922338" y="740876"/>
                  </a:lnTo>
                  <a:lnTo>
                    <a:pt x="921068" y="727207"/>
                  </a:lnTo>
                  <a:lnTo>
                    <a:pt x="920433" y="712584"/>
                  </a:lnTo>
                  <a:lnTo>
                    <a:pt x="919481" y="697644"/>
                  </a:lnTo>
                  <a:lnTo>
                    <a:pt x="919163" y="680478"/>
                  </a:lnTo>
                  <a:lnTo>
                    <a:pt x="919481" y="663948"/>
                  </a:lnTo>
                  <a:lnTo>
                    <a:pt x="920751" y="647736"/>
                  </a:lnTo>
                  <a:lnTo>
                    <a:pt x="922338" y="631842"/>
                  </a:lnTo>
                  <a:lnTo>
                    <a:pt x="924561" y="616266"/>
                  </a:lnTo>
                  <a:lnTo>
                    <a:pt x="928053" y="601325"/>
                  </a:lnTo>
                  <a:lnTo>
                    <a:pt x="932181" y="586703"/>
                  </a:lnTo>
                  <a:lnTo>
                    <a:pt x="936308" y="572398"/>
                  </a:lnTo>
                  <a:lnTo>
                    <a:pt x="941706" y="558093"/>
                  </a:lnTo>
                  <a:lnTo>
                    <a:pt x="947738" y="544424"/>
                  </a:lnTo>
                  <a:lnTo>
                    <a:pt x="954406" y="531391"/>
                  </a:lnTo>
                  <a:lnTo>
                    <a:pt x="958216" y="525033"/>
                  </a:lnTo>
                  <a:lnTo>
                    <a:pt x="961708" y="518676"/>
                  </a:lnTo>
                  <a:lnTo>
                    <a:pt x="965836" y="512318"/>
                  </a:lnTo>
                  <a:lnTo>
                    <a:pt x="969646" y="506278"/>
                  </a:lnTo>
                  <a:lnTo>
                    <a:pt x="978853" y="494199"/>
                  </a:lnTo>
                  <a:lnTo>
                    <a:pt x="988061" y="483073"/>
                  </a:lnTo>
                  <a:lnTo>
                    <a:pt x="998221" y="471629"/>
                  </a:lnTo>
                  <a:lnTo>
                    <a:pt x="1008698" y="461139"/>
                  </a:lnTo>
                  <a:lnTo>
                    <a:pt x="1019811" y="451602"/>
                  </a:lnTo>
                  <a:lnTo>
                    <a:pt x="1030923" y="442384"/>
                  </a:lnTo>
                  <a:lnTo>
                    <a:pt x="1042671" y="433801"/>
                  </a:lnTo>
                  <a:lnTo>
                    <a:pt x="1054736" y="425854"/>
                  </a:lnTo>
                  <a:lnTo>
                    <a:pt x="1066483" y="418542"/>
                  </a:lnTo>
                  <a:lnTo>
                    <a:pt x="1078866" y="411549"/>
                  </a:lnTo>
                  <a:lnTo>
                    <a:pt x="1091248" y="405191"/>
                  </a:lnTo>
                  <a:lnTo>
                    <a:pt x="1103631" y="399152"/>
                  </a:lnTo>
                  <a:lnTo>
                    <a:pt x="1116331" y="393748"/>
                  </a:lnTo>
                  <a:lnTo>
                    <a:pt x="1128713" y="388661"/>
                  </a:lnTo>
                  <a:lnTo>
                    <a:pt x="1141413" y="383893"/>
                  </a:lnTo>
                  <a:lnTo>
                    <a:pt x="1153796" y="380079"/>
                  </a:lnTo>
                  <a:lnTo>
                    <a:pt x="1166178" y="376264"/>
                  </a:lnTo>
                  <a:lnTo>
                    <a:pt x="1178243" y="373085"/>
                  </a:lnTo>
                  <a:lnTo>
                    <a:pt x="1190308" y="369906"/>
                  </a:lnTo>
                  <a:lnTo>
                    <a:pt x="1201738" y="367363"/>
                  </a:lnTo>
                  <a:lnTo>
                    <a:pt x="1213168" y="364820"/>
                  </a:lnTo>
                  <a:lnTo>
                    <a:pt x="1224281" y="362595"/>
                  </a:lnTo>
                  <a:lnTo>
                    <a:pt x="1235076" y="361006"/>
                  </a:lnTo>
                  <a:lnTo>
                    <a:pt x="1254761" y="358145"/>
                  </a:lnTo>
                  <a:lnTo>
                    <a:pt x="1272223" y="356237"/>
                  </a:lnTo>
                  <a:lnTo>
                    <a:pt x="1287781" y="354966"/>
                  </a:lnTo>
                  <a:lnTo>
                    <a:pt x="1300163" y="354330"/>
                  </a:lnTo>
                  <a:lnTo>
                    <a:pt x="1309371" y="354012"/>
                  </a:lnTo>
                  <a:close/>
                  <a:moveTo>
                    <a:pt x="1815403" y="215900"/>
                  </a:moveTo>
                  <a:lnTo>
                    <a:pt x="1818266" y="216218"/>
                  </a:lnTo>
                  <a:lnTo>
                    <a:pt x="1821764" y="216535"/>
                  </a:lnTo>
                  <a:lnTo>
                    <a:pt x="1824945" y="217170"/>
                  </a:lnTo>
                  <a:lnTo>
                    <a:pt x="1828126" y="218758"/>
                  </a:lnTo>
                  <a:lnTo>
                    <a:pt x="1830989" y="220028"/>
                  </a:lnTo>
                  <a:lnTo>
                    <a:pt x="1834170" y="221615"/>
                  </a:lnTo>
                  <a:lnTo>
                    <a:pt x="1836715" y="223520"/>
                  </a:lnTo>
                  <a:lnTo>
                    <a:pt x="1839577" y="226060"/>
                  </a:lnTo>
                  <a:lnTo>
                    <a:pt x="1841804" y="228600"/>
                  </a:lnTo>
                  <a:lnTo>
                    <a:pt x="1843713" y="231458"/>
                  </a:lnTo>
                  <a:lnTo>
                    <a:pt x="1845621" y="234315"/>
                  </a:lnTo>
                  <a:lnTo>
                    <a:pt x="1847212" y="237490"/>
                  </a:lnTo>
                  <a:lnTo>
                    <a:pt x="1848166" y="240348"/>
                  </a:lnTo>
                  <a:lnTo>
                    <a:pt x="1848802" y="243523"/>
                  </a:lnTo>
                  <a:lnTo>
                    <a:pt x="1849438" y="247015"/>
                  </a:lnTo>
                  <a:lnTo>
                    <a:pt x="1849438" y="250508"/>
                  </a:lnTo>
                  <a:lnTo>
                    <a:pt x="1849438" y="253365"/>
                  </a:lnTo>
                  <a:lnTo>
                    <a:pt x="1848802" y="256858"/>
                  </a:lnTo>
                  <a:lnTo>
                    <a:pt x="1848166" y="260033"/>
                  </a:lnTo>
                  <a:lnTo>
                    <a:pt x="1847212" y="263208"/>
                  </a:lnTo>
                  <a:lnTo>
                    <a:pt x="1845621" y="266065"/>
                  </a:lnTo>
                  <a:lnTo>
                    <a:pt x="1843713" y="268923"/>
                  </a:lnTo>
                  <a:lnTo>
                    <a:pt x="1841804" y="271780"/>
                  </a:lnTo>
                  <a:lnTo>
                    <a:pt x="1839577" y="274320"/>
                  </a:lnTo>
                  <a:lnTo>
                    <a:pt x="1736517" y="377190"/>
                  </a:lnTo>
                  <a:lnTo>
                    <a:pt x="1733654" y="379730"/>
                  </a:lnTo>
                  <a:lnTo>
                    <a:pt x="1731109" y="381635"/>
                  </a:lnTo>
                  <a:lnTo>
                    <a:pt x="1727928" y="383223"/>
                  </a:lnTo>
                  <a:lnTo>
                    <a:pt x="1725065" y="384810"/>
                  </a:lnTo>
                  <a:lnTo>
                    <a:pt x="1721885" y="386080"/>
                  </a:lnTo>
                  <a:lnTo>
                    <a:pt x="1718704" y="386715"/>
                  </a:lnTo>
                  <a:lnTo>
                    <a:pt x="1715205" y="387350"/>
                  </a:lnTo>
                  <a:lnTo>
                    <a:pt x="1712342" y="387350"/>
                  </a:lnTo>
                  <a:lnTo>
                    <a:pt x="1708843" y="387350"/>
                  </a:lnTo>
                  <a:lnTo>
                    <a:pt x="1705662" y="386715"/>
                  </a:lnTo>
                  <a:lnTo>
                    <a:pt x="1702163" y="386080"/>
                  </a:lnTo>
                  <a:lnTo>
                    <a:pt x="1699300" y="384810"/>
                  </a:lnTo>
                  <a:lnTo>
                    <a:pt x="1696119" y="383223"/>
                  </a:lnTo>
                  <a:lnTo>
                    <a:pt x="1693257" y="381635"/>
                  </a:lnTo>
                  <a:lnTo>
                    <a:pt x="1690394" y="379730"/>
                  </a:lnTo>
                  <a:lnTo>
                    <a:pt x="1687849" y="377190"/>
                  </a:lnTo>
                  <a:lnTo>
                    <a:pt x="1685622" y="374650"/>
                  </a:lnTo>
                  <a:lnTo>
                    <a:pt x="1683396" y="371793"/>
                  </a:lnTo>
                  <a:lnTo>
                    <a:pt x="1681805" y="368935"/>
                  </a:lnTo>
                  <a:lnTo>
                    <a:pt x="1680533" y="365760"/>
                  </a:lnTo>
                  <a:lnTo>
                    <a:pt x="1679261" y="362903"/>
                  </a:lnTo>
                  <a:lnTo>
                    <a:pt x="1678624" y="359410"/>
                  </a:lnTo>
                  <a:lnTo>
                    <a:pt x="1678306" y="356235"/>
                  </a:lnTo>
                  <a:lnTo>
                    <a:pt x="1677988" y="353378"/>
                  </a:lnTo>
                  <a:lnTo>
                    <a:pt x="1678306" y="349885"/>
                  </a:lnTo>
                  <a:lnTo>
                    <a:pt x="1678624" y="346393"/>
                  </a:lnTo>
                  <a:lnTo>
                    <a:pt x="1679261" y="343218"/>
                  </a:lnTo>
                  <a:lnTo>
                    <a:pt x="1680533" y="340043"/>
                  </a:lnTo>
                  <a:lnTo>
                    <a:pt x="1681805" y="337185"/>
                  </a:lnTo>
                  <a:lnTo>
                    <a:pt x="1683396" y="334328"/>
                  </a:lnTo>
                  <a:lnTo>
                    <a:pt x="1685622" y="331470"/>
                  </a:lnTo>
                  <a:lnTo>
                    <a:pt x="1687849" y="328930"/>
                  </a:lnTo>
                  <a:lnTo>
                    <a:pt x="1790910" y="226060"/>
                  </a:lnTo>
                  <a:lnTo>
                    <a:pt x="1793455" y="223520"/>
                  </a:lnTo>
                  <a:lnTo>
                    <a:pt x="1796317" y="221615"/>
                  </a:lnTo>
                  <a:lnTo>
                    <a:pt x="1799180" y="220028"/>
                  </a:lnTo>
                  <a:lnTo>
                    <a:pt x="1802361" y="218758"/>
                  </a:lnTo>
                  <a:lnTo>
                    <a:pt x="1805224" y="217170"/>
                  </a:lnTo>
                  <a:lnTo>
                    <a:pt x="1808723" y="216535"/>
                  </a:lnTo>
                  <a:lnTo>
                    <a:pt x="1811904" y="216218"/>
                  </a:lnTo>
                  <a:lnTo>
                    <a:pt x="1815403" y="215900"/>
                  </a:lnTo>
                  <a:close/>
                  <a:moveTo>
                    <a:pt x="851599" y="215900"/>
                  </a:moveTo>
                  <a:lnTo>
                    <a:pt x="855065" y="216218"/>
                  </a:lnTo>
                  <a:lnTo>
                    <a:pt x="857902" y="216535"/>
                  </a:lnTo>
                  <a:lnTo>
                    <a:pt x="861368" y="217170"/>
                  </a:lnTo>
                  <a:lnTo>
                    <a:pt x="864205" y="218758"/>
                  </a:lnTo>
                  <a:lnTo>
                    <a:pt x="867356" y="220028"/>
                  </a:lnTo>
                  <a:lnTo>
                    <a:pt x="870192" y="221615"/>
                  </a:lnTo>
                  <a:lnTo>
                    <a:pt x="872713" y="223520"/>
                  </a:lnTo>
                  <a:lnTo>
                    <a:pt x="875550" y="226060"/>
                  </a:lnTo>
                  <a:lnTo>
                    <a:pt x="977657" y="328930"/>
                  </a:lnTo>
                  <a:lnTo>
                    <a:pt x="979863" y="331470"/>
                  </a:lnTo>
                  <a:lnTo>
                    <a:pt x="981754" y="334328"/>
                  </a:lnTo>
                  <a:lnTo>
                    <a:pt x="983960" y="337185"/>
                  </a:lnTo>
                  <a:lnTo>
                    <a:pt x="985220" y="340043"/>
                  </a:lnTo>
                  <a:lnTo>
                    <a:pt x="986166" y="343218"/>
                  </a:lnTo>
                  <a:lnTo>
                    <a:pt x="986796" y="346393"/>
                  </a:lnTo>
                  <a:lnTo>
                    <a:pt x="987426" y="349885"/>
                  </a:lnTo>
                  <a:lnTo>
                    <a:pt x="987426" y="353378"/>
                  </a:lnTo>
                  <a:lnTo>
                    <a:pt x="987426" y="356235"/>
                  </a:lnTo>
                  <a:lnTo>
                    <a:pt x="986796" y="359410"/>
                  </a:lnTo>
                  <a:lnTo>
                    <a:pt x="986166" y="362903"/>
                  </a:lnTo>
                  <a:lnTo>
                    <a:pt x="985220" y="365760"/>
                  </a:lnTo>
                  <a:lnTo>
                    <a:pt x="983960" y="368935"/>
                  </a:lnTo>
                  <a:lnTo>
                    <a:pt x="981754" y="371793"/>
                  </a:lnTo>
                  <a:lnTo>
                    <a:pt x="979863" y="374650"/>
                  </a:lnTo>
                  <a:lnTo>
                    <a:pt x="977657" y="377190"/>
                  </a:lnTo>
                  <a:lnTo>
                    <a:pt x="975135" y="379730"/>
                  </a:lnTo>
                  <a:lnTo>
                    <a:pt x="972299" y="381635"/>
                  </a:lnTo>
                  <a:lnTo>
                    <a:pt x="969778" y="383223"/>
                  </a:lnTo>
                  <a:lnTo>
                    <a:pt x="966627" y="384810"/>
                  </a:lnTo>
                  <a:lnTo>
                    <a:pt x="963475" y="386080"/>
                  </a:lnTo>
                  <a:lnTo>
                    <a:pt x="960324" y="386715"/>
                  </a:lnTo>
                  <a:lnTo>
                    <a:pt x="957172" y="387350"/>
                  </a:lnTo>
                  <a:lnTo>
                    <a:pt x="953706" y="387350"/>
                  </a:lnTo>
                  <a:lnTo>
                    <a:pt x="950554" y="387350"/>
                  </a:lnTo>
                  <a:lnTo>
                    <a:pt x="947088" y="386715"/>
                  </a:lnTo>
                  <a:lnTo>
                    <a:pt x="944251" y="386080"/>
                  </a:lnTo>
                  <a:lnTo>
                    <a:pt x="940785" y="384810"/>
                  </a:lnTo>
                  <a:lnTo>
                    <a:pt x="937948" y="383223"/>
                  </a:lnTo>
                  <a:lnTo>
                    <a:pt x="935112" y="381635"/>
                  </a:lnTo>
                  <a:lnTo>
                    <a:pt x="932276" y="379730"/>
                  </a:lnTo>
                  <a:lnTo>
                    <a:pt x="929440" y="377190"/>
                  </a:lnTo>
                  <a:lnTo>
                    <a:pt x="827333" y="274320"/>
                  </a:lnTo>
                  <a:lnTo>
                    <a:pt x="825127" y="271780"/>
                  </a:lnTo>
                  <a:lnTo>
                    <a:pt x="823236" y="268923"/>
                  </a:lnTo>
                  <a:lnTo>
                    <a:pt x="821345" y="266065"/>
                  </a:lnTo>
                  <a:lnTo>
                    <a:pt x="820084" y="263208"/>
                  </a:lnTo>
                  <a:lnTo>
                    <a:pt x="819139" y="260033"/>
                  </a:lnTo>
                  <a:lnTo>
                    <a:pt x="818193" y="256858"/>
                  </a:lnTo>
                  <a:lnTo>
                    <a:pt x="817878" y="253365"/>
                  </a:lnTo>
                  <a:lnTo>
                    <a:pt x="817563" y="250508"/>
                  </a:lnTo>
                  <a:lnTo>
                    <a:pt x="817878" y="247015"/>
                  </a:lnTo>
                  <a:lnTo>
                    <a:pt x="818193" y="243523"/>
                  </a:lnTo>
                  <a:lnTo>
                    <a:pt x="819139" y="240348"/>
                  </a:lnTo>
                  <a:lnTo>
                    <a:pt x="820084" y="237490"/>
                  </a:lnTo>
                  <a:lnTo>
                    <a:pt x="821345" y="234315"/>
                  </a:lnTo>
                  <a:lnTo>
                    <a:pt x="823236" y="231458"/>
                  </a:lnTo>
                  <a:lnTo>
                    <a:pt x="825127" y="228600"/>
                  </a:lnTo>
                  <a:lnTo>
                    <a:pt x="827333" y="226060"/>
                  </a:lnTo>
                  <a:lnTo>
                    <a:pt x="830169" y="223520"/>
                  </a:lnTo>
                  <a:lnTo>
                    <a:pt x="832690" y="221615"/>
                  </a:lnTo>
                  <a:lnTo>
                    <a:pt x="835842" y="220028"/>
                  </a:lnTo>
                  <a:lnTo>
                    <a:pt x="838678" y="218758"/>
                  </a:lnTo>
                  <a:lnTo>
                    <a:pt x="842144" y="217170"/>
                  </a:lnTo>
                  <a:lnTo>
                    <a:pt x="844981" y="216535"/>
                  </a:lnTo>
                  <a:lnTo>
                    <a:pt x="848447" y="216218"/>
                  </a:lnTo>
                  <a:lnTo>
                    <a:pt x="851599" y="215900"/>
                  </a:lnTo>
                  <a:close/>
                  <a:moveTo>
                    <a:pt x="1318578" y="0"/>
                  </a:moveTo>
                  <a:lnTo>
                    <a:pt x="1321753" y="318"/>
                  </a:lnTo>
                  <a:lnTo>
                    <a:pt x="1325563" y="636"/>
                  </a:lnTo>
                  <a:lnTo>
                    <a:pt x="1328421" y="1590"/>
                  </a:lnTo>
                  <a:lnTo>
                    <a:pt x="1331913" y="2544"/>
                  </a:lnTo>
                  <a:lnTo>
                    <a:pt x="1334771" y="4133"/>
                  </a:lnTo>
                  <a:lnTo>
                    <a:pt x="1337629" y="6041"/>
                  </a:lnTo>
                  <a:lnTo>
                    <a:pt x="1340169" y="7949"/>
                  </a:lnTo>
                  <a:lnTo>
                    <a:pt x="1342391" y="9857"/>
                  </a:lnTo>
                  <a:lnTo>
                    <a:pt x="1344931" y="12719"/>
                  </a:lnTo>
                  <a:lnTo>
                    <a:pt x="1346836" y="15262"/>
                  </a:lnTo>
                  <a:lnTo>
                    <a:pt x="1348424" y="18124"/>
                  </a:lnTo>
                  <a:lnTo>
                    <a:pt x="1350011" y="20986"/>
                  </a:lnTo>
                  <a:lnTo>
                    <a:pt x="1351281" y="23848"/>
                  </a:lnTo>
                  <a:lnTo>
                    <a:pt x="1351916" y="27345"/>
                  </a:lnTo>
                  <a:lnTo>
                    <a:pt x="1352551" y="30843"/>
                  </a:lnTo>
                  <a:lnTo>
                    <a:pt x="1352551" y="34341"/>
                  </a:lnTo>
                  <a:lnTo>
                    <a:pt x="1352551" y="180290"/>
                  </a:lnTo>
                  <a:lnTo>
                    <a:pt x="1352551" y="183469"/>
                  </a:lnTo>
                  <a:lnTo>
                    <a:pt x="1351916" y="186967"/>
                  </a:lnTo>
                  <a:lnTo>
                    <a:pt x="1351281" y="190147"/>
                  </a:lnTo>
                  <a:lnTo>
                    <a:pt x="1350011" y="193327"/>
                  </a:lnTo>
                  <a:lnTo>
                    <a:pt x="1348424" y="196188"/>
                  </a:lnTo>
                  <a:lnTo>
                    <a:pt x="1346836" y="199368"/>
                  </a:lnTo>
                  <a:lnTo>
                    <a:pt x="1344931" y="201912"/>
                  </a:lnTo>
                  <a:lnTo>
                    <a:pt x="1342391" y="204138"/>
                  </a:lnTo>
                  <a:lnTo>
                    <a:pt x="1340169" y="206681"/>
                  </a:lnTo>
                  <a:lnTo>
                    <a:pt x="1337629" y="208271"/>
                  </a:lnTo>
                  <a:lnTo>
                    <a:pt x="1334771" y="210179"/>
                  </a:lnTo>
                  <a:lnTo>
                    <a:pt x="1331913" y="211769"/>
                  </a:lnTo>
                  <a:lnTo>
                    <a:pt x="1328421" y="212723"/>
                  </a:lnTo>
                  <a:lnTo>
                    <a:pt x="1325563" y="213677"/>
                  </a:lnTo>
                  <a:lnTo>
                    <a:pt x="1321753" y="213995"/>
                  </a:lnTo>
                  <a:lnTo>
                    <a:pt x="1318578" y="214313"/>
                  </a:lnTo>
                  <a:lnTo>
                    <a:pt x="1315086" y="213995"/>
                  </a:lnTo>
                  <a:lnTo>
                    <a:pt x="1311593" y="213677"/>
                  </a:lnTo>
                  <a:lnTo>
                    <a:pt x="1308418" y="212723"/>
                  </a:lnTo>
                  <a:lnTo>
                    <a:pt x="1305243" y="211769"/>
                  </a:lnTo>
                  <a:lnTo>
                    <a:pt x="1302068" y="210179"/>
                  </a:lnTo>
                  <a:lnTo>
                    <a:pt x="1299528" y="208271"/>
                  </a:lnTo>
                  <a:lnTo>
                    <a:pt x="1296671" y="206681"/>
                  </a:lnTo>
                  <a:lnTo>
                    <a:pt x="1294448" y="204138"/>
                  </a:lnTo>
                  <a:lnTo>
                    <a:pt x="1292226" y="201912"/>
                  </a:lnTo>
                  <a:lnTo>
                    <a:pt x="1290003" y="199368"/>
                  </a:lnTo>
                  <a:lnTo>
                    <a:pt x="1288416" y="196188"/>
                  </a:lnTo>
                  <a:lnTo>
                    <a:pt x="1287146" y="193327"/>
                  </a:lnTo>
                  <a:lnTo>
                    <a:pt x="1285876" y="190147"/>
                  </a:lnTo>
                  <a:lnTo>
                    <a:pt x="1285241" y="186967"/>
                  </a:lnTo>
                  <a:lnTo>
                    <a:pt x="1284288" y="183469"/>
                  </a:lnTo>
                  <a:lnTo>
                    <a:pt x="1284288" y="180290"/>
                  </a:lnTo>
                  <a:lnTo>
                    <a:pt x="1284288" y="34341"/>
                  </a:lnTo>
                  <a:lnTo>
                    <a:pt x="1284288" y="30843"/>
                  </a:lnTo>
                  <a:lnTo>
                    <a:pt x="1285241" y="27345"/>
                  </a:lnTo>
                  <a:lnTo>
                    <a:pt x="1285876" y="23848"/>
                  </a:lnTo>
                  <a:lnTo>
                    <a:pt x="1287146" y="20986"/>
                  </a:lnTo>
                  <a:lnTo>
                    <a:pt x="1288416" y="18124"/>
                  </a:lnTo>
                  <a:lnTo>
                    <a:pt x="1290003" y="15262"/>
                  </a:lnTo>
                  <a:lnTo>
                    <a:pt x="1292226" y="12719"/>
                  </a:lnTo>
                  <a:lnTo>
                    <a:pt x="1294448" y="9857"/>
                  </a:lnTo>
                  <a:lnTo>
                    <a:pt x="1296671" y="7949"/>
                  </a:lnTo>
                  <a:lnTo>
                    <a:pt x="1299528" y="6041"/>
                  </a:lnTo>
                  <a:lnTo>
                    <a:pt x="1302068" y="4133"/>
                  </a:lnTo>
                  <a:lnTo>
                    <a:pt x="1305243" y="2544"/>
                  </a:lnTo>
                  <a:lnTo>
                    <a:pt x="1308418" y="1590"/>
                  </a:lnTo>
                  <a:lnTo>
                    <a:pt x="1311593" y="636"/>
                  </a:lnTo>
                  <a:lnTo>
                    <a:pt x="1315086" y="318"/>
                  </a:lnTo>
                  <a:lnTo>
                    <a:pt x="1318578" y="0"/>
                  </a:lnTo>
                  <a:close/>
                </a:path>
              </a:pathLst>
            </a:custGeom>
            <a:solidFill>
              <a:srgbClr val="EA610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239427" y="1946096"/>
            <a:ext cx="2745005" cy="4795272"/>
            <a:chOff x="3999067" y="1519176"/>
            <a:chExt cx="2044719" cy="4312498"/>
          </a:xfrm>
        </p:grpSpPr>
        <p:sp>
          <p:nvSpPr>
            <p:cNvPr id="40" name="圆角矩形 39"/>
            <p:cNvSpPr/>
            <p:nvPr/>
          </p:nvSpPr>
          <p:spPr>
            <a:xfrm>
              <a:off x="3999067" y="1519176"/>
              <a:ext cx="2044719" cy="4312498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266183" y="1701002"/>
              <a:ext cx="1510486" cy="1510484"/>
            </a:xfrm>
            <a:prstGeom prst="ellipse">
              <a:avLst/>
            </a:prstGeom>
            <a:solidFill>
              <a:srgbClr val="F69F1E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88900" dist="889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409431" y="1836279"/>
              <a:ext cx="1223990" cy="122399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4377349" y="1804197"/>
              <a:ext cx="1288155" cy="1288153"/>
            </a:xfrm>
            <a:prstGeom prst="ellipse">
              <a:avLst/>
            </a:prstGeom>
            <a:noFill/>
            <a:ln>
              <a:noFill/>
            </a:ln>
            <a:effectLst>
              <a:innerShdw blurRad="889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4000" dirty="0">
                <a:solidFill>
                  <a:srgbClr val="0087C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文本框 49"/>
            <p:cNvSpPr txBox="1"/>
            <p:nvPr/>
          </p:nvSpPr>
          <p:spPr>
            <a:xfrm>
              <a:off x="4759976" y="5286971"/>
              <a:ext cx="596073" cy="415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微软雅黑" pitchFamily="34" charset="-122"/>
                  <a:ea typeface="微软雅黑" pitchFamily="34" charset="-122"/>
                </a:rPr>
                <a:t>我国</a:t>
              </a: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4190397" y="5207576"/>
              <a:ext cx="1662059" cy="31862"/>
              <a:chOff x="3060700" y="4724400"/>
              <a:chExt cx="5955507" cy="7880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3060700" y="4724400"/>
                <a:ext cx="5955507" cy="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3060700" y="4732280"/>
                <a:ext cx="595550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矩形 46"/>
            <p:cNvSpPr/>
            <p:nvPr/>
          </p:nvSpPr>
          <p:spPr>
            <a:xfrm>
              <a:off x="4064271" y="3377168"/>
              <a:ext cx="1914311" cy="3598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F69F1E"/>
                  </a:solidFill>
                  <a:latin typeface="微软雅黑" pitchFamily="34" charset="-122"/>
                  <a:ea typeface="微软雅黑" pitchFamily="34" charset="-122"/>
                </a:rPr>
                <a:t>管理会计能够干什么 </a:t>
              </a:r>
            </a:p>
          </p:txBody>
        </p:sp>
        <p:sp>
          <p:nvSpPr>
            <p:cNvPr id="48" name="KSO_Shape"/>
            <p:cNvSpPr>
              <a:spLocks/>
            </p:cNvSpPr>
            <p:nvPr/>
          </p:nvSpPr>
          <p:spPr bwMode="auto">
            <a:xfrm>
              <a:off x="4721680" y="2131928"/>
              <a:ext cx="599492" cy="559526"/>
            </a:xfrm>
            <a:custGeom>
              <a:avLst/>
              <a:gdLst>
                <a:gd name="T0" fmla="*/ 1555232 w 2741613"/>
                <a:gd name="T1" fmla="*/ 1766302 h 2557463"/>
                <a:gd name="T2" fmla="*/ 1500877 w 2741613"/>
                <a:gd name="T3" fmla="*/ 1732308 h 2557463"/>
                <a:gd name="T4" fmla="*/ 410527 w 2741613"/>
                <a:gd name="T5" fmla="*/ 1777780 h 2557463"/>
                <a:gd name="T6" fmla="*/ 294306 w 2741613"/>
                <a:gd name="T7" fmla="*/ 1747980 h 2557463"/>
                <a:gd name="T8" fmla="*/ 1473436 w 2741613"/>
                <a:gd name="T9" fmla="*/ 1657260 h 2557463"/>
                <a:gd name="T10" fmla="*/ 1387009 w 2741613"/>
                <a:gd name="T11" fmla="*/ 1662603 h 2557463"/>
                <a:gd name="T12" fmla="*/ 511578 w 2741613"/>
                <a:gd name="T13" fmla="*/ 1682417 h 2557463"/>
                <a:gd name="T14" fmla="*/ 414761 w 2741613"/>
                <a:gd name="T15" fmla="*/ 1659264 h 2557463"/>
                <a:gd name="T16" fmla="*/ 1116006 w 2741613"/>
                <a:gd name="T17" fmla="*/ 1639146 h 2557463"/>
                <a:gd name="T18" fmla="*/ 1025639 w 2741613"/>
                <a:gd name="T19" fmla="*/ 1606463 h 2557463"/>
                <a:gd name="T20" fmla="*/ 902419 w 2741613"/>
                <a:gd name="T21" fmla="*/ 1619000 h 2557463"/>
                <a:gd name="T22" fmla="*/ 844427 w 2741613"/>
                <a:gd name="T23" fmla="*/ 1606240 h 2557463"/>
                <a:gd name="T24" fmla="*/ 445447 w 2741613"/>
                <a:gd name="T25" fmla="*/ 1163753 h 2557463"/>
                <a:gd name="T26" fmla="*/ 787487 w 2741613"/>
                <a:gd name="T27" fmla="*/ 791326 h 2557463"/>
                <a:gd name="T28" fmla="*/ 436007 w 2741613"/>
                <a:gd name="T29" fmla="*/ 849224 h 2557463"/>
                <a:gd name="T30" fmla="*/ 288609 w 2741613"/>
                <a:gd name="T31" fmla="*/ 1698536 h 2557463"/>
                <a:gd name="T32" fmla="*/ 48617 w 2741613"/>
                <a:gd name="T33" fmla="*/ 1149773 h 2557463"/>
                <a:gd name="T34" fmla="*/ 9281 w 2741613"/>
                <a:gd name="T35" fmla="*/ 859603 h 2557463"/>
                <a:gd name="T36" fmla="*/ 145851 w 2741613"/>
                <a:gd name="T37" fmla="*/ 699059 h 2557463"/>
                <a:gd name="T38" fmla="*/ 1592699 w 2741613"/>
                <a:gd name="T39" fmla="*/ 734392 h 2557463"/>
                <a:gd name="T40" fmla="*/ 1871083 w 2741613"/>
                <a:gd name="T41" fmla="*/ 787391 h 2557463"/>
                <a:gd name="T42" fmla="*/ 1890905 w 2741613"/>
                <a:gd name="T43" fmla="*/ 1065196 h 2557463"/>
                <a:gd name="T44" fmla="*/ 1812940 w 2741613"/>
                <a:gd name="T45" fmla="*/ 1357575 h 2557463"/>
                <a:gd name="T46" fmla="*/ 1457031 w 2741613"/>
                <a:gd name="T47" fmla="*/ 968693 h 2557463"/>
                <a:gd name="T48" fmla="*/ 1541163 w 2741613"/>
                <a:gd name="T49" fmla="*/ 700164 h 2557463"/>
                <a:gd name="T50" fmla="*/ 1241834 w 2741613"/>
                <a:gd name="T51" fmla="*/ 723340 h 2557463"/>
                <a:gd name="T52" fmla="*/ 1102527 w 2741613"/>
                <a:gd name="T53" fmla="*/ 893083 h 2557463"/>
                <a:gd name="T54" fmla="*/ 798746 w 2741613"/>
                <a:gd name="T55" fmla="*/ 901471 h 2557463"/>
                <a:gd name="T56" fmla="*/ 624337 w 2741613"/>
                <a:gd name="T57" fmla="*/ 850924 h 2557463"/>
                <a:gd name="T58" fmla="*/ 750839 w 2741613"/>
                <a:gd name="T59" fmla="*/ 677208 h 2557463"/>
                <a:gd name="T60" fmla="*/ 1062788 w 2741613"/>
                <a:gd name="T61" fmla="*/ 640566 h 2557463"/>
                <a:gd name="T62" fmla="*/ 137222 w 2741613"/>
                <a:gd name="T63" fmla="*/ 399417 h 2557463"/>
                <a:gd name="T64" fmla="*/ 292755 w 2741613"/>
                <a:gd name="T65" fmla="*/ 345682 h 2557463"/>
                <a:gd name="T66" fmla="*/ 334009 w 2741613"/>
                <a:gd name="T67" fmla="*/ 437452 h 2557463"/>
                <a:gd name="T68" fmla="*/ 372176 w 2741613"/>
                <a:gd name="T69" fmla="*/ 447403 h 2557463"/>
                <a:gd name="T70" fmla="*/ 362248 w 2741613"/>
                <a:gd name="T71" fmla="*/ 593130 h 2557463"/>
                <a:gd name="T72" fmla="*/ 240028 w 2741613"/>
                <a:gd name="T73" fmla="*/ 702591 h 2557463"/>
                <a:gd name="T74" fmla="*/ 122440 w 2741613"/>
                <a:gd name="T75" fmla="*/ 567478 h 2557463"/>
                <a:gd name="T76" fmla="*/ 107439 w 2741613"/>
                <a:gd name="T77" fmla="*/ 480131 h 2557463"/>
                <a:gd name="T78" fmla="*/ 170093 w 2741613"/>
                <a:gd name="T79" fmla="*/ 347893 h 2557463"/>
                <a:gd name="T80" fmla="*/ 1776846 w 2741613"/>
                <a:gd name="T81" fmla="*/ 366247 h 2557463"/>
                <a:gd name="T82" fmla="*/ 1798449 w 2741613"/>
                <a:gd name="T83" fmla="*/ 502465 h 2557463"/>
                <a:gd name="T84" fmla="*/ 1760093 w 2741613"/>
                <a:gd name="T85" fmla="*/ 621435 h 2557463"/>
                <a:gd name="T86" fmla="*/ 1630031 w 2741613"/>
                <a:gd name="T87" fmla="*/ 697505 h 2557463"/>
                <a:gd name="T88" fmla="*/ 1535902 w 2741613"/>
                <a:gd name="T89" fmla="*/ 561508 h 2557463"/>
                <a:gd name="T90" fmla="*/ 1552215 w 2741613"/>
                <a:gd name="T91" fmla="*/ 453594 h 2557463"/>
                <a:gd name="T92" fmla="*/ 1541854 w 2741613"/>
                <a:gd name="T93" fmla="*/ 422193 h 2557463"/>
                <a:gd name="T94" fmla="*/ 1010412 w 2741613"/>
                <a:gd name="T95" fmla="*/ 326683 h 2557463"/>
                <a:gd name="T96" fmla="*/ 1058285 w 2741613"/>
                <a:gd name="T97" fmla="*/ 408958 h 2557463"/>
                <a:gd name="T98" fmla="*/ 1092921 w 2741613"/>
                <a:gd name="T99" fmla="*/ 435649 h 2557463"/>
                <a:gd name="T100" fmla="*/ 1092260 w 2741613"/>
                <a:gd name="T101" fmla="*/ 528071 h 2557463"/>
                <a:gd name="T102" fmla="*/ 1006661 w 2741613"/>
                <a:gd name="T103" fmla="*/ 635492 h 2557463"/>
                <a:gd name="T104" fmla="*/ 893265 w 2741613"/>
                <a:gd name="T105" fmla="*/ 569098 h 2557463"/>
                <a:gd name="T106" fmla="*/ 861497 w 2741613"/>
                <a:gd name="T107" fmla="*/ 458589 h 2557463"/>
                <a:gd name="T108" fmla="*/ 868115 w 2741613"/>
                <a:gd name="T109" fmla="*/ 376093 h 2557463"/>
                <a:gd name="T110" fmla="*/ 514509 w 2741613"/>
                <a:gd name="T111" fmla="*/ 219583 h 2557463"/>
                <a:gd name="T112" fmla="*/ 515613 w 2741613"/>
                <a:gd name="T113" fmla="*/ 155869 h 2557463"/>
                <a:gd name="T114" fmla="*/ 520248 w 2741613"/>
                <a:gd name="T115" fmla="*/ 152562 h 2557463"/>
                <a:gd name="T116" fmla="*/ 791747 w 2741613"/>
                <a:gd name="T117" fmla="*/ 99650 h 2557463"/>
                <a:gd name="T118" fmla="*/ 848917 w 2741613"/>
                <a:gd name="T119" fmla="*/ 59085 h 2557463"/>
                <a:gd name="T120" fmla="*/ 813158 w 2741613"/>
                <a:gd name="T121" fmla="*/ 292558 h 2557463"/>
                <a:gd name="T122" fmla="*/ 481620 w 2741613"/>
                <a:gd name="T123" fmla="*/ 286605 h 2557463"/>
                <a:gd name="T124" fmla="*/ 458664 w 2741613"/>
                <a:gd name="T125" fmla="*/ 50267 h 25574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741613" h="2557463">
                  <a:moveTo>
                    <a:pt x="2199444" y="2463800"/>
                  </a:moveTo>
                  <a:lnTo>
                    <a:pt x="2327275" y="2463800"/>
                  </a:lnTo>
                  <a:lnTo>
                    <a:pt x="2325367" y="2467928"/>
                  </a:lnTo>
                  <a:lnTo>
                    <a:pt x="2325685" y="2470150"/>
                  </a:lnTo>
                  <a:lnTo>
                    <a:pt x="2326003" y="2473325"/>
                  </a:lnTo>
                  <a:lnTo>
                    <a:pt x="2326321" y="2477770"/>
                  </a:lnTo>
                  <a:lnTo>
                    <a:pt x="2326321" y="2483803"/>
                  </a:lnTo>
                  <a:lnTo>
                    <a:pt x="2325685" y="2492058"/>
                  </a:lnTo>
                  <a:lnTo>
                    <a:pt x="2323777" y="2502218"/>
                  </a:lnTo>
                  <a:lnTo>
                    <a:pt x="2321233" y="2514283"/>
                  </a:lnTo>
                  <a:lnTo>
                    <a:pt x="2319326" y="2515235"/>
                  </a:lnTo>
                  <a:lnTo>
                    <a:pt x="2316464" y="2515870"/>
                  </a:lnTo>
                  <a:lnTo>
                    <a:pt x="2308514" y="2516505"/>
                  </a:lnTo>
                  <a:lnTo>
                    <a:pt x="2293568" y="2517140"/>
                  </a:lnTo>
                  <a:lnTo>
                    <a:pt x="2292614" y="2517140"/>
                  </a:lnTo>
                  <a:lnTo>
                    <a:pt x="2292296" y="2516823"/>
                  </a:lnTo>
                  <a:lnTo>
                    <a:pt x="2291024" y="2515235"/>
                  </a:lnTo>
                  <a:lnTo>
                    <a:pt x="2290388" y="2513965"/>
                  </a:lnTo>
                  <a:lnTo>
                    <a:pt x="2289435" y="2512060"/>
                  </a:lnTo>
                  <a:lnTo>
                    <a:pt x="2288799" y="2511425"/>
                  </a:lnTo>
                  <a:lnTo>
                    <a:pt x="2288163" y="2511108"/>
                  </a:lnTo>
                  <a:lnTo>
                    <a:pt x="2286891" y="2510790"/>
                  </a:lnTo>
                  <a:lnTo>
                    <a:pt x="2285937" y="2511108"/>
                  </a:lnTo>
                  <a:lnTo>
                    <a:pt x="2284029" y="2511425"/>
                  </a:lnTo>
                  <a:lnTo>
                    <a:pt x="2282121" y="2512695"/>
                  </a:lnTo>
                  <a:lnTo>
                    <a:pt x="2276397" y="2516188"/>
                  </a:lnTo>
                  <a:lnTo>
                    <a:pt x="2264313" y="2525078"/>
                  </a:lnTo>
                  <a:lnTo>
                    <a:pt x="2251594" y="2533333"/>
                  </a:lnTo>
                  <a:lnTo>
                    <a:pt x="2245234" y="2537143"/>
                  </a:lnTo>
                  <a:lnTo>
                    <a:pt x="2238238" y="2540636"/>
                  </a:lnTo>
                  <a:lnTo>
                    <a:pt x="2231243" y="2543811"/>
                  </a:lnTo>
                  <a:lnTo>
                    <a:pt x="2223929" y="2547303"/>
                  </a:lnTo>
                  <a:lnTo>
                    <a:pt x="2216615" y="2549843"/>
                  </a:lnTo>
                  <a:lnTo>
                    <a:pt x="2208665" y="2552066"/>
                  </a:lnTo>
                  <a:lnTo>
                    <a:pt x="2200716" y="2554606"/>
                  </a:lnTo>
                  <a:lnTo>
                    <a:pt x="2192130" y="2555876"/>
                  </a:lnTo>
                  <a:lnTo>
                    <a:pt x="2183226" y="2557146"/>
                  </a:lnTo>
                  <a:lnTo>
                    <a:pt x="2174004" y="2557463"/>
                  </a:lnTo>
                  <a:lnTo>
                    <a:pt x="2164147" y="2557463"/>
                  </a:lnTo>
                  <a:lnTo>
                    <a:pt x="2153971" y="2557146"/>
                  </a:lnTo>
                  <a:lnTo>
                    <a:pt x="2145703" y="2556193"/>
                  </a:lnTo>
                  <a:lnTo>
                    <a:pt x="2139026" y="2554923"/>
                  </a:lnTo>
                  <a:lnTo>
                    <a:pt x="2133302" y="2553336"/>
                  </a:lnTo>
                  <a:lnTo>
                    <a:pt x="2128850" y="2551113"/>
                  </a:lnTo>
                  <a:lnTo>
                    <a:pt x="2125352" y="2548891"/>
                  </a:lnTo>
                  <a:lnTo>
                    <a:pt x="2123762" y="2547303"/>
                  </a:lnTo>
                  <a:lnTo>
                    <a:pt x="2122808" y="2545716"/>
                  </a:lnTo>
                  <a:lnTo>
                    <a:pt x="2121854" y="2544446"/>
                  </a:lnTo>
                  <a:lnTo>
                    <a:pt x="2121536" y="2542858"/>
                  </a:lnTo>
                  <a:lnTo>
                    <a:pt x="2120900" y="2539366"/>
                  </a:lnTo>
                  <a:lnTo>
                    <a:pt x="2121218" y="2535873"/>
                  </a:lnTo>
                  <a:lnTo>
                    <a:pt x="2122490" y="2532380"/>
                  </a:lnTo>
                  <a:lnTo>
                    <a:pt x="2124398" y="2528570"/>
                  </a:lnTo>
                  <a:lnTo>
                    <a:pt x="2126624" y="2524443"/>
                  </a:lnTo>
                  <a:lnTo>
                    <a:pt x="2129486" y="2520633"/>
                  </a:lnTo>
                  <a:lnTo>
                    <a:pt x="2132984" y="2516505"/>
                  </a:lnTo>
                  <a:lnTo>
                    <a:pt x="2137118" y="2512060"/>
                  </a:lnTo>
                  <a:lnTo>
                    <a:pt x="2141252" y="2507933"/>
                  </a:lnTo>
                  <a:lnTo>
                    <a:pt x="2150155" y="2499678"/>
                  </a:lnTo>
                  <a:lnTo>
                    <a:pt x="2160013" y="2491740"/>
                  </a:lnTo>
                  <a:lnTo>
                    <a:pt x="2169871" y="2484120"/>
                  </a:lnTo>
                  <a:lnTo>
                    <a:pt x="2178774" y="2477770"/>
                  </a:lnTo>
                  <a:lnTo>
                    <a:pt x="2193402" y="2467610"/>
                  </a:lnTo>
                  <a:lnTo>
                    <a:pt x="2199444" y="2463800"/>
                  </a:lnTo>
                  <a:close/>
                  <a:moveTo>
                    <a:pt x="417513" y="2463800"/>
                  </a:moveTo>
                  <a:lnTo>
                    <a:pt x="545027" y="2463800"/>
                  </a:lnTo>
                  <a:lnTo>
                    <a:pt x="551069" y="2467610"/>
                  </a:lnTo>
                  <a:lnTo>
                    <a:pt x="565696" y="2477770"/>
                  </a:lnTo>
                  <a:lnTo>
                    <a:pt x="574918" y="2484120"/>
                  </a:lnTo>
                  <a:lnTo>
                    <a:pt x="584775" y="2491740"/>
                  </a:lnTo>
                  <a:lnTo>
                    <a:pt x="594315" y="2499678"/>
                  </a:lnTo>
                  <a:lnTo>
                    <a:pt x="603537" y="2507933"/>
                  </a:lnTo>
                  <a:lnTo>
                    <a:pt x="607671" y="2512060"/>
                  </a:lnTo>
                  <a:lnTo>
                    <a:pt x="611805" y="2516505"/>
                  </a:lnTo>
                  <a:lnTo>
                    <a:pt x="614984" y="2520633"/>
                  </a:lnTo>
                  <a:lnTo>
                    <a:pt x="618164" y="2524443"/>
                  </a:lnTo>
                  <a:lnTo>
                    <a:pt x="620390" y="2528570"/>
                  </a:lnTo>
                  <a:lnTo>
                    <a:pt x="622298" y="2532380"/>
                  </a:lnTo>
                  <a:lnTo>
                    <a:pt x="623570" y="2535873"/>
                  </a:lnTo>
                  <a:lnTo>
                    <a:pt x="623888" y="2539366"/>
                  </a:lnTo>
                  <a:lnTo>
                    <a:pt x="622934" y="2542858"/>
                  </a:lnTo>
                  <a:lnTo>
                    <a:pt x="622616" y="2544446"/>
                  </a:lnTo>
                  <a:lnTo>
                    <a:pt x="621980" y="2545716"/>
                  </a:lnTo>
                  <a:lnTo>
                    <a:pt x="620708" y="2547303"/>
                  </a:lnTo>
                  <a:lnTo>
                    <a:pt x="619436" y="2548891"/>
                  </a:lnTo>
                  <a:lnTo>
                    <a:pt x="615938" y="2551113"/>
                  </a:lnTo>
                  <a:lnTo>
                    <a:pt x="611487" y="2553336"/>
                  </a:lnTo>
                  <a:lnTo>
                    <a:pt x="605763" y="2554923"/>
                  </a:lnTo>
                  <a:lnTo>
                    <a:pt x="599085" y="2556193"/>
                  </a:lnTo>
                  <a:lnTo>
                    <a:pt x="590817" y="2557146"/>
                  </a:lnTo>
                  <a:lnTo>
                    <a:pt x="580642" y="2557463"/>
                  </a:lnTo>
                  <a:lnTo>
                    <a:pt x="570784" y="2557463"/>
                  </a:lnTo>
                  <a:lnTo>
                    <a:pt x="561244" y="2557146"/>
                  </a:lnTo>
                  <a:lnTo>
                    <a:pt x="552659" y="2555876"/>
                  </a:lnTo>
                  <a:lnTo>
                    <a:pt x="544073" y="2554606"/>
                  </a:lnTo>
                  <a:lnTo>
                    <a:pt x="536123" y="2552066"/>
                  </a:lnTo>
                  <a:lnTo>
                    <a:pt x="528173" y="2549843"/>
                  </a:lnTo>
                  <a:lnTo>
                    <a:pt x="520542" y="2547303"/>
                  </a:lnTo>
                  <a:lnTo>
                    <a:pt x="513546" y="2543811"/>
                  </a:lnTo>
                  <a:lnTo>
                    <a:pt x="506232" y="2540636"/>
                  </a:lnTo>
                  <a:lnTo>
                    <a:pt x="499554" y="2537143"/>
                  </a:lnTo>
                  <a:lnTo>
                    <a:pt x="493195" y="2533333"/>
                  </a:lnTo>
                  <a:lnTo>
                    <a:pt x="480475" y="2525078"/>
                  </a:lnTo>
                  <a:lnTo>
                    <a:pt x="468391" y="2516188"/>
                  </a:lnTo>
                  <a:lnTo>
                    <a:pt x="462668" y="2512695"/>
                  </a:lnTo>
                  <a:lnTo>
                    <a:pt x="460760" y="2511425"/>
                  </a:lnTo>
                  <a:lnTo>
                    <a:pt x="458852" y="2511108"/>
                  </a:lnTo>
                  <a:lnTo>
                    <a:pt x="457580" y="2510790"/>
                  </a:lnTo>
                  <a:lnTo>
                    <a:pt x="456626" y="2511108"/>
                  </a:lnTo>
                  <a:lnTo>
                    <a:pt x="455990" y="2511425"/>
                  </a:lnTo>
                  <a:lnTo>
                    <a:pt x="455036" y="2512060"/>
                  </a:lnTo>
                  <a:lnTo>
                    <a:pt x="454400" y="2513965"/>
                  </a:lnTo>
                  <a:lnTo>
                    <a:pt x="453446" y="2515235"/>
                  </a:lnTo>
                  <a:lnTo>
                    <a:pt x="452492" y="2516823"/>
                  </a:lnTo>
                  <a:lnTo>
                    <a:pt x="452174" y="2517140"/>
                  </a:lnTo>
                  <a:lnTo>
                    <a:pt x="450902" y="2517140"/>
                  </a:lnTo>
                  <a:lnTo>
                    <a:pt x="436274" y="2516505"/>
                  </a:lnTo>
                  <a:lnTo>
                    <a:pt x="428325" y="2515870"/>
                  </a:lnTo>
                  <a:lnTo>
                    <a:pt x="425463" y="2515235"/>
                  </a:lnTo>
                  <a:lnTo>
                    <a:pt x="423555" y="2514283"/>
                  </a:lnTo>
                  <a:lnTo>
                    <a:pt x="420693" y="2502218"/>
                  </a:lnTo>
                  <a:lnTo>
                    <a:pt x="419421" y="2492058"/>
                  </a:lnTo>
                  <a:lnTo>
                    <a:pt x="418149" y="2483803"/>
                  </a:lnTo>
                  <a:lnTo>
                    <a:pt x="418149" y="2477770"/>
                  </a:lnTo>
                  <a:lnTo>
                    <a:pt x="418467" y="2473325"/>
                  </a:lnTo>
                  <a:lnTo>
                    <a:pt x="418785" y="2470150"/>
                  </a:lnTo>
                  <a:lnTo>
                    <a:pt x="419421" y="2467928"/>
                  </a:lnTo>
                  <a:lnTo>
                    <a:pt x="417513" y="2463800"/>
                  </a:lnTo>
                  <a:close/>
                  <a:moveTo>
                    <a:pt x="2051490" y="2346325"/>
                  </a:moveTo>
                  <a:lnTo>
                    <a:pt x="2152651" y="2346325"/>
                  </a:lnTo>
                  <a:lnTo>
                    <a:pt x="2151061" y="2349527"/>
                  </a:lnTo>
                  <a:lnTo>
                    <a:pt x="2151697" y="2351449"/>
                  </a:lnTo>
                  <a:lnTo>
                    <a:pt x="2152015" y="2353690"/>
                  </a:lnTo>
                  <a:lnTo>
                    <a:pt x="2152333" y="2357533"/>
                  </a:lnTo>
                  <a:lnTo>
                    <a:pt x="2152015" y="2362336"/>
                  </a:lnTo>
                  <a:lnTo>
                    <a:pt x="2151697" y="2368741"/>
                  </a:lnTo>
                  <a:lnTo>
                    <a:pt x="2150106" y="2376747"/>
                  </a:lnTo>
                  <a:lnTo>
                    <a:pt x="2148198" y="2386674"/>
                  </a:lnTo>
                  <a:lnTo>
                    <a:pt x="2146289" y="2387314"/>
                  </a:lnTo>
                  <a:lnTo>
                    <a:pt x="2144062" y="2387634"/>
                  </a:lnTo>
                  <a:lnTo>
                    <a:pt x="2137700" y="2388595"/>
                  </a:lnTo>
                  <a:lnTo>
                    <a:pt x="2125929" y="2388915"/>
                  </a:lnTo>
                  <a:lnTo>
                    <a:pt x="2125611" y="2388915"/>
                  </a:lnTo>
                  <a:lnTo>
                    <a:pt x="2124975" y="2388595"/>
                  </a:lnTo>
                  <a:lnTo>
                    <a:pt x="2124021" y="2387314"/>
                  </a:lnTo>
                  <a:lnTo>
                    <a:pt x="2123702" y="2386354"/>
                  </a:lnTo>
                  <a:lnTo>
                    <a:pt x="2123066" y="2384752"/>
                  </a:lnTo>
                  <a:lnTo>
                    <a:pt x="2122112" y="2384432"/>
                  </a:lnTo>
                  <a:lnTo>
                    <a:pt x="2121794" y="2383792"/>
                  </a:lnTo>
                  <a:lnTo>
                    <a:pt x="2120521" y="2383792"/>
                  </a:lnTo>
                  <a:lnTo>
                    <a:pt x="2119885" y="2383792"/>
                  </a:lnTo>
                  <a:lnTo>
                    <a:pt x="2117022" y="2385073"/>
                  </a:lnTo>
                  <a:lnTo>
                    <a:pt x="2112250" y="2387955"/>
                  </a:lnTo>
                  <a:lnTo>
                    <a:pt x="2103025" y="2395000"/>
                  </a:lnTo>
                  <a:lnTo>
                    <a:pt x="2092845" y="2401724"/>
                  </a:lnTo>
                  <a:lnTo>
                    <a:pt x="2087437" y="2404927"/>
                  </a:lnTo>
                  <a:lnTo>
                    <a:pt x="2082347" y="2407489"/>
                  </a:lnTo>
                  <a:lnTo>
                    <a:pt x="2076621" y="2410371"/>
                  </a:lnTo>
                  <a:lnTo>
                    <a:pt x="2070895" y="2412612"/>
                  </a:lnTo>
                  <a:lnTo>
                    <a:pt x="2064850" y="2415174"/>
                  </a:lnTo>
                  <a:lnTo>
                    <a:pt x="2058806" y="2416775"/>
                  </a:lnTo>
                  <a:lnTo>
                    <a:pt x="2052444" y="2418376"/>
                  </a:lnTo>
                  <a:lnTo>
                    <a:pt x="2045763" y="2419657"/>
                  </a:lnTo>
                  <a:lnTo>
                    <a:pt x="2038447" y="2420618"/>
                  </a:lnTo>
                  <a:lnTo>
                    <a:pt x="2031448" y="2420938"/>
                  </a:lnTo>
                  <a:lnTo>
                    <a:pt x="2023495" y="2420938"/>
                  </a:lnTo>
                  <a:lnTo>
                    <a:pt x="2015542" y="2420618"/>
                  </a:lnTo>
                  <a:lnTo>
                    <a:pt x="2008862" y="2419977"/>
                  </a:lnTo>
                  <a:lnTo>
                    <a:pt x="2003454" y="2418697"/>
                  </a:lnTo>
                  <a:lnTo>
                    <a:pt x="1999000" y="2417736"/>
                  </a:lnTo>
                  <a:lnTo>
                    <a:pt x="1995501" y="2415814"/>
                  </a:lnTo>
                  <a:lnTo>
                    <a:pt x="1992638" y="2413893"/>
                  </a:lnTo>
                  <a:lnTo>
                    <a:pt x="1990729" y="2411652"/>
                  </a:lnTo>
                  <a:lnTo>
                    <a:pt x="1989456" y="2409410"/>
                  </a:lnTo>
                  <a:lnTo>
                    <a:pt x="1989138" y="2406528"/>
                  </a:lnTo>
                  <a:lnTo>
                    <a:pt x="1989456" y="2403966"/>
                  </a:lnTo>
                  <a:lnTo>
                    <a:pt x="1990411" y="2401084"/>
                  </a:lnTo>
                  <a:lnTo>
                    <a:pt x="1991683" y="2397882"/>
                  </a:lnTo>
                  <a:lnTo>
                    <a:pt x="1993592" y="2394679"/>
                  </a:lnTo>
                  <a:lnTo>
                    <a:pt x="1996137" y="2391477"/>
                  </a:lnTo>
                  <a:lnTo>
                    <a:pt x="1999000" y="2387955"/>
                  </a:lnTo>
                  <a:lnTo>
                    <a:pt x="2005362" y="2381230"/>
                  </a:lnTo>
                  <a:lnTo>
                    <a:pt x="2012679" y="2374825"/>
                  </a:lnTo>
                  <a:lnTo>
                    <a:pt x="2019996" y="2368421"/>
                  </a:lnTo>
                  <a:lnTo>
                    <a:pt x="2027949" y="2362336"/>
                  </a:lnTo>
                  <a:lnTo>
                    <a:pt x="2035265" y="2356893"/>
                  </a:lnTo>
                  <a:lnTo>
                    <a:pt x="2046718" y="2349527"/>
                  </a:lnTo>
                  <a:lnTo>
                    <a:pt x="2051490" y="2346325"/>
                  </a:lnTo>
                  <a:close/>
                  <a:moveTo>
                    <a:pt x="592138" y="2346325"/>
                  </a:moveTo>
                  <a:lnTo>
                    <a:pt x="693618" y="2346325"/>
                  </a:lnTo>
                  <a:lnTo>
                    <a:pt x="698072" y="2349527"/>
                  </a:lnTo>
                  <a:lnTo>
                    <a:pt x="709842" y="2356893"/>
                  </a:lnTo>
                  <a:lnTo>
                    <a:pt x="716841" y="2362336"/>
                  </a:lnTo>
                  <a:lnTo>
                    <a:pt x="724794" y="2368421"/>
                  </a:lnTo>
                  <a:lnTo>
                    <a:pt x="732428" y="2374825"/>
                  </a:lnTo>
                  <a:lnTo>
                    <a:pt x="739427" y="2381230"/>
                  </a:lnTo>
                  <a:lnTo>
                    <a:pt x="746108" y="2387955"/>
                  </a:lnTo>
                  <a:lnTo>
                    <a:pt x="748971" y="2391477"/>
                  </a:lnTo>
                  <a:lnTo>
                    <a:pt x="751197" y="2394679"/>
                  </a:lnTo>
                  <a:lnTo>
                    <a:pt x="753106" y="2397882"/>
                  </a:lnTo>
                  <a:lnTo>
                    <a:pt x="754697" y="2401084"/>
                  </a:lnTo>
                  <a:lnTo>
                    <a:pt x="755333" y="2403966"/>
                  </a:lnTo>
                  <a:lnTo>
                    <a:pt x="755651" y="2406528"/>
                  </a:lnTo>
                  <a:lnTo>
                    <a:pt x="755333" y="2409410"/>
                  </a:lnTo>
                  <a:lnTo>
                    <a:pt x="754379" y="2411652"/>
                  </a:lnTo>
                  <a:lnTo>
                    <a:pt x="752470" y="2413893"/>
                  </a:lnTo>
                  <a:lnTo>
                    <a:pt x="749607" y="2415814"/>
                  </a:lnTo>
                  <a:lnTo>
                    <a:pt x="746108" y="2417736"/>
                  </a:lnTo>
                  <a:lnTo>
                    <a:pt x="741336" y="2418697"/>
                  </a:lnTo>
                  <a:lnTo>
                    <a:pt x="736246" y="2419977"/>
                  </a:lnTo>
                  <a:lnTo>
                    <a:pt x="729565" y="2420618"/>
                  </a:lnTo>
                  <a:lnTo>
                    <a:pt x="721612" y="2420938"/>
                  </a:lnTo>
                  <a:lnTo>
                    <a:pt x="713659" y="2420938"/>
                  </a:lnTo>
                  <a:lnTo>
                    <a:pt x="706343" y="2420618"/>
                  </a:lnTo>
                  <a:lnTo>
                    <a:pt x="699344" y="2419657"/>
                  </a:lnTo>
                  <a:lnTo>
                    <a:pt x="692346" y="2418376"/>
                  </a:lnTo>
                  <a:lnTo>
                    <a:pt x="685983" y="2416775"/>
                  </a:lnTo>
                  <a:lnTo>
                    <a:pt x="679939" y="2415174"/>
                  </a:lnTo>
                  <a:lnTo>
                    <a:pt x="673895" y="2412612"/>
                  </a:lnTo>
                  <a:lnTo>
                    <a:pt x="668487" y="2410371"/>
                  </a:lnTo>
                  <a:lnTo>
                    <a:pt x="662760" y="2407489"/>
                  </a:lnTo>
                  <a:lnTo>
                    <a:pt x="657352" y="2404927"/>
                  </a:lnTo>
                  <a:lnTo>
                    <a:pt x="652263" y="2401724"/>
                  </a:lnTo>
                  <a:lnTo>
                    <a:pt x="642083" y="2395000"/>
                  </a:lnTo>
                  <a:lnTo>
                    <a:pt x="632539" y="2387955"/>
                  </a:lnTo>
                  <a:lnTo>
                    <a:pt x="628086" y="2385073"/>
                  </a:lnTo>
                  <a:lnTo>
                    <a:pt x="624904" y="2383792"/>
                  </a:lnTo>
                  <a:lnTo>
                    <a:pt x="624268" y="2383792"/>
                  </a:lnTo>
                  <a:lnTo>
                    <a:pt x="623314" y="2383792"/>
                  </a:lnTo>
                  <a:lnTo>
                    <a:pt x="622678" y="2384432"/>
                  </a:lnTo>
                  <a:lnTo>
                    <a:pt x="622041" y="2384752"/>
                  </a:lnTo>
                  <a:lnTo>
                    <a:pt x="621405" y="2386354"/>
                  </a:lnTo>
                  <a:lnTo>
                    <a:pt x="620769" y="2387314"/>
                  </a:lnTo>
                  <a:lnTo>
                    <a:pt x="620133" y="2388595"/>
                  </a:lnTo>
                  <a:lnTo>
                    <a:pt x="619496" y="2388915"/>
                  </a:lnTo>
                  <a:lnTo>
                    <a:pt x="619178" y="2388915"/>
                  </a:lnTo>
                  <a:lnTo>
                    <a:pt x="607408" y="2388595"/>
                  </a:lnTo>
                  <a:lnTo>
                    <a:pt x="601045" y="2387634"/>
                  </a:lnTo>
                  <a:lnTo>
                    <a:pt x="598819" y="2387314"/>
                  </a:lnTo>
                  <a:lnTo>
                    <a:pt x="596910" y="2386674"/>
                  </a:lnTo>
                  <a:lnTo>
                    <a:pt x="595001" y="2376747"/>
                  </a:lnTo>
                  <a:lnTo>
                    <a:pt x="593411" y="2368741"/>
                  </a:lnTo>
                  <a:lnTo>
                    <a:pt x="593092" y="2362336"/>
                  </a:lnTo>
                  <a:lnTo>
                    <a:pt x="592774" y="2357533"/>
                  </a:lnTo>
                  <a:lnTo>
                    <a:pt x="593092" y="2353690"/>
                  </a:lnTo>
                  <a:lnTo>
                    <a:pt x="593411" y="2351449"/>
                  </a:lnTo>
                  <a:lnTo>
                    <a:pt x="593729" y="2349527"/>
                  </a:lnTo>
                  <a:lnTo>
                    <a:pt x="592138" y="2346325"/>
                  </a:lnTo>
                  <a:close/>
                  <a:moveTo>
                    <a:pt x="1474788" y="2290762"/>
                  </a:moveTo>
                  <a:lnTo>
                    <a:pt x="1567135" y="2290762"/>
                  </a:lnTo>
                  <a:lnTo>
                    <a:pt x="1571609" y="2293338"/>
                  </a:lnTo>
                  <a:lnTo>
                    <a:pt x="1582473" y="2300422"/>
                  </a:lnTo>
                  <a:lnTo>
                    <a:pt x="1588864" y="2305252"/>
                  </a:lnTo>
                  <a:lnTo>
                    <a:pt x="1595894" y="2310404"/>
                  </a:lnTo>
                  <a:lnTo>
                    <a:pt x="1602924" y="2316522"/>
                  </a:lnTo>
                  <a:lnTo>
                    <a:pt x="1609634" y="2322640"/>
                  </a:lnTo>
                  <a:lnTo>
                    <a:pt x="1615386" y="2328758"/>
                  </a:lnTo>
                  <a:lnTo>
                    <a:pt x="1617942" y="2331978"/>
                  </a:lnTo>
                  <a:lnTo>
                    <a:pt x="1620179" y="2334875"/>
                  </a:lnTo>
                  <a:lnTo>
                    <a:pt x="1621776" y="2337451"/>
                  </a:lnTo>
                  <a:lnTo>
                    <a:pt x="1623374" y="2340671"/>
                  </a:lnTo>
                  <a:lnTo>
                    <a:pt x="1624013" y="2343247"/>
                  </a:lnTo>
                  <a:lnTo>
                    <a:pt x="1624013" y="2345501"/>
                  </a:lnTo>
                  <a:lnTo>
                    <a:pt x="1623694" y="2348399"/>
                  </a:lnTo>
                  <a:lnTo>
                    <a:pt x="1622735" y="2350009"/>
                  </a:lnTo>
                  <a:lnTo>
                    <a:pt x="1620818" y="2352585"/>
                  </a:lnTo>
                  <a:lnTo>
                    <a:pt x="1618581" y="2353873"/>
                  </a:lnTo>
                  <a:lnTo>
                    <a:pt x="1615386" y="2355483"/>
                  </a:lnTo>
                  <a:lnTo>
                    <a:pt x="1611232" y="2357093"/>
                  </a:lnTo>
                  <a:lnTo>
                    <a:pt x="1606119" y="2357737"/>
                  </a:lnTo>
                  <a:lnTo>
                    <a:pt x="1600048" y="2358703"/>
                  </a:lnTo>
                  <a:lnTo>
                    <a:pt x="1593018" y="2359025"/>
                  </a:lnTo>
                  <a:lnTo>
                    <a:pt x="1585668" y="2359025"/>
                  </a:lnTo>
                  <a:lnTo>
                    <a:pt x="1578958" y="2358703"/>
                  </a:lnTo>
                  <a:lnTo>
                    <a:pt x="1572567" y="2357415"/>
                  </a:lnTo>
                  <a:lnTo>
                    <a:pt x="1566496" y="2356127"/>
                  </a:lnTo>
                  <a:lnTo>
                    <a:pt x="1560744" y="2355161"/>
                  </a:lnTo>
                  <a:lnTo>
                    <a:pt x="1554993" y="2353229"/>
                  </a:lnTo>
                  <a:lnTo>
                    <a:pt x="1549560" y="2351297"/>
                  </a:lnTo>
                  <a:lnTo>
                    <a:pt x="1544128" y="2349043"/>
                  </a:lnTo>
                  <a:lnTo>
                    <a:pt x="1539335" y="2346467"/>
                  </a:lnTo>
                  <a:lnTo>
                    <a:pt x="1529749" y="2340993"/>
                  </a:lnTo>
                  <a:lnTo>
                    <a:pt x="1520802" y="2334875"/>
                  </a:lnTo>
                  <a:lnTo>
                    <a:pt x="1511535" y="2328758"/>
                  </a:lnTo>
                  <a:lnTo>
                    <a:pt x="1507701" y="2326182"/>
                  </a:lnTo>
                  <a:lnTo>
                    <a:pt x="1505144" y="2324894"/>
                  </a:lnTo>
                  <a:lnTo>
                    <a:pt x="1503866" y="2324572"/>
                  </a:lnTo>
                  <a:lnTo>
                    <a:pt x="1503227" y="2324894"/>
                  </a:lnTo>
                  <a:lnTo>
                    <a:pt x="1502269" y="2325860"/>
                  </a:lnTo>
                  <a:lnTo>
                    <a:pt x="1501629" y="2326826"/>
                  </a:lnTo>
                  <a:lnTo>
                    <a:pt x="1500990" y="2328114"/>
                  </a:lnTo>
                  <a:lnTo>
                    <a:pt x="1500351" y="2329080"/>
                  </a:lnTo>
                  <a:lnTo>
                    <a:pt x="1499712" y="2329080"/>
                  </a:lnTo>
                  <a:lnTo>
                    <a:pt x="1499073" y="2329080"/>
                  </a:lnTo>
                  <a:lnTo>
                    <a:pt x="1488528" y="2328758"/>
                  </a:lnTo>
                  <a:lnTo>
                    <a:pt x="1482777" y="2328436"/>
                  </a:lnTo>
                  <a:lnTo>
                    <a:pt x="1480540" y="2328114"/>
                  </a:lnTo>
                  <a:lnTo>
                    <a:pt x="1478942" y="2327148"/>
                  </a:lnTo>
                  <a:lnTo>
                    <a:pt x="1477025" y="2318132"/>
                  </a:lnTo>
                  <a:lnTo>
                    <a:pt x="1476066" y="2310726"/>
                  </a:lnTo>
                  <a:lnTo>
                    <a:pt x="1475747" y="2305252"/>
                  </a:lnTo>
                  <a:lnTo>
                    <a:pt x="1475108" y="2300422"/>
                  </a:lnTo>
                  <a:lnTo>
                    <a:pt x="1475747" y="2297202"/>
                  </a:lnTo>
                  <a:lnTo>
                    <a:pt x="1476066" y="2294948"/>
                  </a:lnTo>
                  <a:lnTo>
                    <a:pt x="1476386" y="2293338"/>
                  </a:lnTo>
                  <a:lnTo>
                    <a:pt x="1474788" y="2290762"/>
                  </a:lnTo>
                  <a:close/>
                  <a:moveTo>
                    <a:pt x="1243723" y="2290762"/>
                  </a:moveTo>
                  <a:lnTo>
                    <a:pt x="1335088" y="2290762"/>
                  </a:lnTo>
                  <a:lnTo>
                    <a:pt x="1333507" y="2293338"/>
                  </a:lnTo>
                  <a:lnTo>
                    <a:pt x="1334140" y="2294948"/>
                  </a:lnTo>
                  <a:lnTo>
                    <a:pt x="1334140" y="2297202"/>
                  </a:lnTo>
                  <a:lnTo>
                    <a:pt x="1334456" y="2300422"/>
                  </a:lnTo>
                  <a:lnTo>
                    <a:pt x="1334456" y="2305252"/>
                  </a:lnTo>
                  <a:lnTo>
                    <a:pt x="1333824" y="2310726"/>
                  </a:lnTo>
                  <a:lnTo>
                    <a:pt x="1332559" y="2318132"/>
                  </a:lnTo>
                  <a:lnTo>
                    <a:pt x="1330978" y="2327148"/>
                  </a:lnTo>
                  <a:lnTo>
                    <a:pt x="1329398" y="2328114"/>
                  </a:lnTo>
                  <a:lnTo>
                    <a:pt x="1327185" y="2328436"/>
                  </a:lnTo>
                  <a:lnTo>
                    <a:pt x="1321494" y="2328758"/>
                  </a:lnTo>
                  <a:lnTo>
                    <a:pt x="1311061" y="2329080"/>
                  </a:lnTo>
                  <a:lnTo>
                    <a:pt x="1310113" y="2329080"/>
                  </a:lnTo>
                  <a:lnTo>
                    <a:pt x="1309797" y="2329080"/>
                  </a:lnTo>
                  <a:lnTo>
                    <a:pt x="1309165" y="2328114"/>
                  </a:lnTo>
                  <a:lnTo>
                    <a:pt x="1308848" y="2326826"/>
                  </a:lnTo>
                  <a:lnTo>
                    <a:pt x="1307900" y="2325860"/>
                  </a:lnTo>
                  <a:lnTo>
                    <a:pt x="1306952" y="2324894"/>
                  </a:lnTo>
                  <a:lnTo>
                    <a:pt x="1306003" y="2324572"/>
                  </a:lnTo>
                  <a:lnTo>
                    <a:pt x="1305371" y="2324894"/>
                  </a:lnTo>
                  <a:lnTo>
                    <a:pt x="1302842" y="2326182"/>
                  </a:lnTo>
                  <a:lnTo>
                    <a:pt x="1298732" y="2328758"/>
                  </a:lnTo>
                  <a:lnTo>
                    <a:pt x="1289880" y="2334875"/>
                  </a:lnTo>
                  <a:lnTo>
                    <a:pt x="1281028" y="2340993"/>
                  </a:lnTo>
                  <a:lnTo>
                    <a:pt x="1271228" y="2346467"/>
                  </a:lnTo>
                  <a:lnTo>
                    <a:pt x="1266485" y="2349043"/>
                  </a:lnTo>
                  <a:lnTo>
                    <a:pt x="1261111" y="2351297"/>
                  </a:lnTo>
                  <a:lnTo>
                    <a:pt x="1256053" y="2353229"/>
                  </a:lnTo>
                  <a:lnTo>
                    <a:pt x="1250362" y="2355161"/>
                  </a:lnTo>
                  <a:lnTo>
                    <a:pt x="1244356" y="2356127"/>
                  </a:lnTo>
                  <a:lnTo>
                    <a:pt x="1238349" y="2357415"/>
                  </a:lnTo>
                  <a:lnTo>
                    <a:pt x="1232026" y="2358703"/>
                  </a:lnTo>
                  <a:lnTo>
                    <a:pt x="1225387" y="2359025"/>
                  </a:lnTo>
                  <a:lnTo>
                    <a:pt x="1218116" y="2359025"/>
                  </a:lnTo>
                  <a:lnTo>
                    <a:pt x="1211161" y="2358703"/>
                  </a:lnTo>
                  <a:lnTo>
                    <a:pt x="1205154" y="2357737"/>
                  </a:lnTo>
                  <a:lnTo>
                    <a:pt x="1200096" y="2357093"/>
                  </a:lnTo>
                  <a:lnTo>
                    <a:pt x="1195986" y="2355483"/>
                  </a:lnTo>
                  <a:lnTo>
                    <a:pt x="1193141" y="2353873"/>
                  </a:lnTo>
                  <a:lnTo>
                    <a:pt x="1190295" y="2352585"/>
                  </a:lnTo>
                  <a:lnTo>
                    <a:pt x="1189031" y="2350009"/>
                  </a:lnTo>
                  <a:lnTo>
                    <a:pt x="1187766" y="2348399"/>
                  </a:lnTo>
                  <a:lnTo>
                    <a:pt x="1187450" y="2345501"/>
                  </a:lnTo>
                  <a:lnTo>
                    <a:pt x="1187766" y="2343247"/>
                  </a:lnTo>
                  <a:lnTo>
                    <a:pt x="1188715" y="2340671"/>
                  </a:lnTo>
                  <a:lnTo>
                    <a:pt x="1189663" y="2337451"/>
                  </a:lnTo>
                  <a:lnTo>
                    <a:pt x="1191560" y="2334875"/>
                  </a:lnTo>
                  <a:lnTo>
                    <a:pt x="1193457" y="2331978"/>
                  </a:lnTo>
                  <a:lnTo>
                    <a:pt x="1195986" y="2328758"/>
                  </a:lnTo>
                  <a:lnTo>
                    <a:pt x="1201676" y="2322640"/>
                  </a:lnTo>
                  <a:lnTo>
                    <a:pt x="1208315" y="2316522"/>
                  </a:lnTo>
                  <a:lnTo>
                    <a:pt x="1215271" y="2310404"/>
                  </a:lnTo>
                  <a:lnTo>
                    <a:pt x="1222226" y="2305252"/>
                  </a:lnTo>
                  <a:lnTo>
                    <a:pt x="1228865" y="2300422"/>
                  </a:lnTo>
                  <a:lnTo>
                    <a:pt x="1239613" y="2293338"/>
                  </a:lnTo>
                  <a:lnTo>
                    <a:pt x="1243723" y="2290762"/>
                  </a:lnTo>
                  <a:close/>
                  <a:moveTo>
                    <a:pt x="1481543" y="1798637"/>
                  </a:moveTo>
                  <a:lnTo>
                    <a:pt x="1701801" y="1798637"/>
                  </a:lnTo>
                  <a:lnTo>
                    <a:pt x="1567093" y="2273300"/>
                  </a:lnTo>
                  <a:lnTo>
                    <a:pt x="1465263" y="2273300"/>
                  </a:lnTo>
                  <a:lnTo>
                    <a:pt x="1481543" y="1798637"/>
                  </a:lnTo>
                  <a:close/>
                  <a:moveTo>
                    <a:pt x="1119188" y="1798637"/>
                  </a:moveTo>
                  <a:lnTo>
                    <a:pt x="1336331" y="1798637"/>
                  </a:lnTo>
                  <a:lnTo>
                    <a:pt x="1346201" y="2272028"/>
                  </a:lnTo>
                  <a:lnTo>
                    <a:pt x="1240177" y="2273300"/>
                  </a:lnTo>
                  <a:lnTo>
                    <a:pt x="1119188" y="1798637"/>
                  </a:lnTo>
                  <a:close/>
                  <a:moveTo>
                    <a:pt x="2677270" y="1559805"/>
                  </a:moveTo>
                  <a:lnTo>
                    <a:pt x="2530833" y="1600780"/>
                  </a:lnTo>
                  <a:lnTo>
                    <a:pt x="2674417" y="1589663"/>
                  </a:lnTo>
                  <a:lnTo>
                    <a:pt x="2677270" y="1559805"/>
                  </a:lnTo>
                  <a:close/>
                  <a:moveTo>
                    <a:pt x="64561" y="1559805"/>
                  </a:moveTo>
                  <a:lnTo>
                    <a:pt x="67742" y="1589663"/>
                  </a:lnTo>
                  <a:lnTo>
                    <a:pt x="211812" y="1600780"/>
                  </a:lnTo>
                  <a:lnTo>
                    <a:pt x="64561" y="1559805"/>
                  </a:lnTo>
                  <a:close/>
                  <a:moveTo>
                    <a:pt x="1743293" y="1510232"/>
                  </a:moveTo>
                  <a:lnTo>
                    <a:pt x="1815377" y="1673934"/>
                  </a:lnTo>
                  <a:lnTo>
                    <a:pt x="2196121" y="1673934"/>
                  </a:lnTo>
                  <a:lnTo>
                    <a:pt x="2051635" y="1522922"/>
                  </a:lnTo>
                  <a:lnTo>
                    <a:pt x="1743293" y="1510232"/>
                  </a:lnTo>
                  <a:close/>
                  <a:moveTo>
                    <a:pt x="1093583" y="1510232"/>
                  </a:moveTo>
                  <a:lnTo>
                    <a:pt x="785241" y="1522922"/>
                  </a:lnTo>
                  <a:lnTo>
                    <a:pt x="641072" y="1673934"/>
                  </a:lnTo>
                  <a:lnTo>
                    <a:pt x="1021499" y="1673934"/>
                  </a:lnTo>
                  <a:lnTo>
                    <a:pt x="1093583" y="1510232"/>
                  </a:lnTo>
                  <a:close/>
                  <a:moveTo>
                    <a:pt x="840494" y="1363662"/>
                  </a:moveTo>
                  <a:lnTo>
                    <a:pt x="1955417" y="1363662"/>
                  </a:lnTo>
                  <a:lnTo>
                    <a:pt x="2368551" y="1768475"/>
                  </a:lnTo>
                  <a:lnTo>
                    <a:pt x="398463" y="1768475"/>
                  </a:lnTo>
                  <a:lnTo>
                    <a:pt x="840494" y="1363662"/>
                  </a:lnTo>
                  <a:close/>
                  <a:moveTo>
                    <a:pt x="1125700" y="1131888"/>
                  </a:moveTo>
                  <a:lnTo>
                    <a:pt x="1123793" y="1132523"/>
                  </a:lnTo>
                  <a:lnTo>
                    <a:pt x="1121569" y="1134110"/>
                  </a:lnTo>
                  <a:lnTo>
                    <a:pt x="1118710" y="1136650"/>
                  </a:lnTo>
                  <a:lnTo>
                    <a:pt x="1111084" y="1144270"/>
                  </a:lnTo>
                  <a:lnTo>
                    <a:pt x="1101553" y="1155065"/>
                  </a:lnTo>
                  <a:lnTo>
                    <a:pt x="1077405" y="1184275"/>
                  </a:lnTo>
                  <a:lnTo>
                    <a:pt x="1046268" y="1220153"/>
                  </a:lnTo>
                  <a:lnTo>
                    <a:pt x="1059613" y="1236028"/>
                  </a:lnTo>
                  <a:lnTo>
                    <a:pt x="1064696" y="1242378"/>
                  </a:lnTo>
                  <a:lnTo>
                    <a:pt x="1070098" y="1248093"/>
                  </a:lnTo>
                  <a:lnTo>
                    <a:pt x="1074546" y="1252538"/>
                  </a:lnTo>
                  <a:lnTo>
                    <a:pt x="1078994" y="1256665"/>
                  </a:lnTo>
                  <a:lnTo>
                    <a:pt x="1083124" y="1260158"/>
                  </a:lnTo>
                  <a:lnTo>
                    <a:pt x="1087890" y="1263333"/>
                  </a:lnTo>
                  <a:lnTo>
                    <a:pt x="1092656" y="1266508"/>
                  </a:lnTo>
                  <a:lnTo>
                    <a:pt x="1098375" y="1269365"/>
                  </a:lnTo>
                  <a:lnTo>
                    <a:pt x="1111084" y="1276350"/>
                  </a:lnTo>
                  <a:lnTo>
                    <a:pt x="1127606" y="1284605"/>
                  </a:lnTo>
                  <a:lnTo>
                    <a:pt x="1149529" y="1295400"/>
                  </a:lnTo>
                  <a:lnTo>
                    <a:pt x="1139362" y="1143953"/>
                  </a:lnTo>
                  <a:lnTo>
                    <a:pt x="1136185" y="1141413"/>
                  </a:lnTo>
                  <a:lnTo>
                    <a:pt x="1133325" y="1138238"/>
                  </a:lnTo>
                  <a:lnTo>
                    <a:pt x="1126971" y="1132205"/>
                  </a:lnTo>
                  <a:lnTo>
                    <a:pt x="1126017" y="1131888"/>
                  </a:lnTo>
                  <a:lnTo>
                    <a:pt x="1125700" y="1131888"/>
                  </a:lnTo>
                  <a:close/>
                  <a:moveTo>
                    <a:pt x="505679" y="1004887"/>
                  </a:moveTo>
                  <a:lnTo>
                    <a:pt x="511721" y="1004887"/>
                  </a:lnTo>
                  <a:lnTo>
                    <a:pt x="517446" y="1005205"/>
                  </a:lnTo>
                  <a:lnTo>
                    <a:pt x="522535" y="1006158"/>
                  </a:lnTo>
                  <a:lnTo>
                    <a:pt x="528259" y="1007746"/>
                  </a:lnTo>
                  <a:lnTo>
                    <a:pt x="533348" y="1009969"/>
                  </a:lnTo>
                  <a:lnTo>
                    <a:pt x="538436" y="1012828"/>
                  </a:lnTo>
                  <a:lnTo>
                    <a:pt x="543207" y="1015687"/>
                  </a:lnTo>
                  <a:lnTo>
                    <a:pt x="548296" y="1019498"/>
                  </a:lnTo>
                  <a:lnTo>
                    <a:pt x="552748" y="1023310"/>
                  </a:lnTo>
                  <a:lnTo>
                    <a:pt x="557201" y="1028075"/>
                  </a:lnTo>
                  <a:lnTo>
                    <a:pt x="561335" y="1033157"/>
                  </a:lnTo>
                  <a:lnTo>
                    <a:pt x="566106" y="1038239"/>
                  </a:lnTo>
                  <a:lnTo>
                    <a:pt x="570240" y="1044274"/>
                  </a:lnTo>
                  <a:lnTo>
                    <a:pt x="573738" y="1050309"/>
                  </a:lnTo>
                  <a:lnTo>
                    <a:pt x="577555" y="1056980"/>
                  </a:lnTo>
                  <a:lnTo>
                    <a:pt x="581371" y="1063968"/>
                  </a:lnTo>
                  <a:lnTo>
                    <a:pt x="585188" y="1071274"/>
                  </a:lnTo>
                  <a:lnTo>
                    <a:pt x="588686" y="1078897"/>
                  </a:lnTo>
                  <a:lnTo>
                    <a:pt x="591867" y="1086838"/>
                  </a:lnTo>
                  <a:lnTo>
                    <a:pt x="598227" y="1103673"/>
                  </a:lnTo>
                  <a:lnTo>
                    <a:pt x="603952" y="1121461"/>
                  </a:lnTo>
                  <a:lnTo>
                    <a:pt x="609677" y="1140202"/>
                  </a:lnTo>
                  <a:lnTo>
                    <a:pt x="614447" y="1159260"/>
                  </a:lnTo>
                  <a:lnTo>
                    <a:pt x="619218" y="1179589"/>
                  </a:lnTo>
                  <a:lnTo>
                    <a:pt x="623670" y="1200553"/>
                  </a:lnTo>
                  <a:lnTo>
                    <a:pt x="627487" y="1221518"/>
                  </a:lnTo>
                  <a:lnTo>
                    <a:pt x="630667" y="1242799"/>
                  </a:lnTo>
                  <a:lnTo>
                    <a:pt x="634165" y="1264399"/>
                  </a:lnTo>
                  <a:lnTo>
                    <a:pt x="636710" y="1285681"/>
                  </a:lnTo>
                  <a:lnTo>
                    <a:pt x="639254" y="1306963"/>
                  </a:lnTo>
                  <a:lnTo>
                    <a:pt x="641798" y="1327927"/>
                  </a:lnTo>
                  <a:lnTo>
                    <a:pt x="643389" y="1348574"/>
                  </a:lnTo>
                  <a:lnTo>
                    <a:pt x="644979" y="1368903"/>
                  </a:lnTo>
                  <a:lnTo>
                    <a:pt x="647841" y="1407337"/>
                  </a:lnTo>
                  <a:lnTo>
                    <a:pt x="649431" y="1441960"/>
                  </a:lnTo>
                  <a:lnTo>
                    <a:pt x="650703" y="1471501"/>
                  </a:lnTo>
                  <a:lnTo>
                    <a:pt x="651021" y="1495641"/>
                  </a:lnTo>
                  <a:lnTo>
                    <a:pt x="645933" y="1500088"/>
                  </a:lnTo>
                  <a:lnTo>
                    <a:pt x="640526" y="1461971"/>
                  </a:lnTo>
                  <a:lnTo>
                    <a:pt x="635120" y="1423219"/>
                  </a:lnTo>
                  <a:lnTo>
                    <a:pt x="629713" y="1515335"/>
                  </a:lnTo>
                  <a:lnTo>
                    <a:pt x="623988" y="1520417"/>
                  </a:lnTo>
                  <a:lnTo>
                    <a:pt x="225488" y="1414008"/>
                  </a:lnTo>
                  <a:lnTo>
                    <a:pt x="154884" y="1399079"/>
                  </a:lnTo>
                  <a:lnTo>
                    <a:pt x="603316" y="1539476"/>
                  </a:lnTo>
                  <a:lnTo>
                    <a:pt x="319945" y="1798670"/>
                  </a:lnTo>
                  <a:lnTo>
                    <a:pt x="585824" y="1798670"/>
                  </a:lnTo>
                  <a:lnTo>
                    <a:pt x="752475" y="1798670"/>
                  </a:lnTo>
                  <a:lnTo>
                    <a:pt x="687596" y="2326906"/>
                  </a:lnTo>
                  <a:lnTo>
                    <a:pt x="595365" y="2326906"/>
                  </a:lnTo>
                  <a:lnTo>
                    <a:pt x="586778" y="1847904"/>
                  </a:lnTo>
                  <a:lnTo>
                    <a:pt x="581371" y="1857433"/>
                  </a:lnTo>
                  <a:lnTo>
                    <a:pt x="578509" y="1862516"/>
                  </a:lnTo>
                  <a:lnTo>
                    <a:pt x="575329" y="1866963"/>
                  </a:lnTo>
                  <a:lnTo>
                    <a:pt x="531758" y="2443162"/>
                  </a:lnTo>
                  <a:lnTo>
                    <a:pt x="415356" y="2443162"/>
                  </a:lnTo>
                  <a:lnTo>
                    <a:pt x="356837" y="1985125"/>
                  </a:lnTo>
                  <a:lnTo>
                    <a:pt x="349840" y="1985760"/>
                  </a:lnTo>
                  <a:lnTo>
                    <a:pt x="346024" y="1986078"/>
                  </a:lnTo>
                  <a:lnTo>
                    <a:pt x="342207" y="1986078"/>
                  </a:lnTo>
                  <a:lnTo>
                    <a:pt x="337437" y="1985760"/>
                  </a:lnTo>
                  <a:lnTo>
                    <a:pt x="332348" y="1985443"/>
                  </a:lnTo>
                  <a:lnTo>
                    <a:pt x="145661" y="1959078"/>
                  </a:lnTo>
                  <a:lnTo>
                    <a:pt x="141208" y="1957490"/>
                  </a:lnTo>
                  <a:lnTo>
                    <a:pt x="137074" y="1955267"/>
                  </a:lnTo>
                  <a:lnTo>
                    <a:pt x="133257" y="1952726"/>
                  </a:lnTo>
                  <a:lnTo>
                    <a:pt x="129441" y="1949867"/>
                  </a:lnTo>
                  <a:lnTo>
                    <a:pt x="125624" y="1946055"/>
                  </a:lnTo>
                  <a:lnTo>
                    <a:pt x="122126" y="1941926"/>
                  </a:lnTo>
                  <a:lnTo>
                    <a:pt x="119264" y="1937479"/>
                  </a:lnTo>
                  <a:lnTo>
                    <a:pt x="116401" y="1932397"/>
                  </a:lnTo>
                  <a:lnTo>
                    <a:pt x="113539" y="1927632"/>
                  </a:lnTo>
                  <a:lnTo>
                    <a:pt x="110995" y="1921914"/>
                  </a:lnTo>
                  <a:lnTo>
                    <a:pt x="108768" y="1916197"/>
                  </a:lnTo>
                  <a:lnTo>
                    <a:pt x="106542" y="1910162"/>
                  </a:lnTo>
                  <a:lnTo>
                    <a:pt x="102408" y="1897774"/>
                  </a:lnTo>
                  <a:lnTo>
                    <a:pt x="98909" y="1885068"/>
                  </a:lnTo>
                  <a:lnTo>
                    <a:pt x="96365" y="1872363"/>
                  </a:lnTo>
                  <a:lnTo>
                    <a:pt x="93503" y="1859339"/>
                  </a:lnTo>
                  <a:lnTo>
                    <a:pt x="90004" y="1836152"/>
                  </a:lnTo>
                  <a:lnTo>
                    <a:pt x="86824" y="1817728"/>
                  </a:lnTo>
                  <a:lnTo>
                    <a:pt x="85234" y="1811058"/>
                  </a:lnTo>
                  <a:lnTo>
                    <a:pt x="84280" y="1806293"/>
                  </a:lnTo>
                  <a:lnTo>
                    <a:pt x="83962" y="1800894"/>
                  </a:lnTo>
                  <a:lnTo>
                    <a:pt x="76965" y="1730695"/>
                  </a:lnTo>
                  <a:lnTo>
                    <a:pt x="69968" y="1653826"/>
                  </a:lnTo>
                  <a:lnTo>
                    <a:pt x="62017" y="1556628"/>
                  </a:lnTo>
                  <a:lnTo>
                    <a:pt x="52158" y="1552499"/>
                  </a:lnTo>
                  <a:lnTo>
                    <a:pt x="43571" y="1548687"/>
                  </a:lnTo>
                  <a:lnTo>
                    <a:pt x="35938" y="1545511"/>
                  </a:lnTo>
                  <a:lnTo>
                    <a:pt x="29895" y="1542017"/>
                  </a:lnTo>
                  <a:lnTo>
                    <a:pt x="25443" y="1538523"/>
                  </a:lnTo>
                  <a:lnTo>
                    <a:pt x="23535" y="1536617"/>
                  </a:lnTo>
                  <a:lnTo>
                    <a:pt x="21944" y="1535346"/>
                  </a:lnTo>
                  <a:lnTo>
                    <a:pt x="20990" y="1533758"/>
                  </a:lnTo>
                  <a:lnTo>
                    <a:pt x="20354" y="1532170"/>
                  </a:lnTo>
                  <a:lnTo>
                    <a:pt x="19718" y="1530582"/>
                  </a:lnTo>
                  <a:lnTo>
                    <a:pt x="20354" y="1529311"/>
                  </a:lnTo>
                  <a:lnTo>
                    <a:pt x="17492" y="1522641"/>
                  </a:lnTo>
                  <a:lnTo>
                    <a:pt x="15266" y="1515017"/>
                  </a:lnTo>
                  <a:lnTo>
                    <a:pt x="12721" y="1504853"/>
                  </a:lnTo>
                  <a:lnTo>
                    <a:pt x="10495" y="1493100"/>
                  </a:lnTo>
                  <a:lnTo>
                    <a:pt x="8269" y="1479759"/>
                  </a:lnTo>
                  <a:lnTo>
                    <a:pt x="6043" y="1465148"/>
                  </a:lnTo>
                  <a:lnTo>
                    <a:pt x="4134" y="1449583"/>
                  </a:lnTo>
                  <a:lnTo>
                    <a:pt x="2544" y="1432431"/>
                  </a:lnTo>
                  <a:lnTo>
                    <a:pt x="954" y="1414325"/>
                  </a:lnTo>
                  <a:lnTo>
                    <a:pt x="318" y="1395267"/>
                  </a:lnTo>
                  <a:lnTo>
                    <a:pt x="0" y="1375256"/>
                  </a:lnTo>
                  <a:lnTo>
                    <a:pt x="318" y="1354926"/>
                  </a:lnTo>
                  <a:lnTo>
                    <a:pt x="954" y="1333962"/>
                  </a:lnTo>
                  <a:lnTo>
                    <a:pt x="2544" y="1312363"/>
                  </a:lnTo>
                  <a:lnTo>
                    <a:pt x="4452" y="1290763"/>
                  </a:lnTo>
                  <a:lnTo>
                    <a:pt x="7315" y="1268846"/>
                  </a:lnTo>
                  <a:lnTo>
                    <a:pt x="11131" y="1246929"/>
                  </a:lnTo>
                  <a:lnTo>
                    <a:pt x="13357" y="1236447"/>
                  </a:lnTo>
                  <a:lnTo>
                    <a:pt x="15584" y="1225647"/>
                  </a:lnTo>
                  <a:lnTo>
                    <a:pt x="18446" y="1214847"/>
                  </a:lnTo>
                  <a:lnTo>
                    <a:pt x="21308" y="1204047"/>
                  </a:lnTo>
                  <a:lnTo>
                    <a:pt x="24489" y="1193248"/>
                  </a:lnTo>
                  <a:lnTo>
                    <a:pt x="27669" y="1183083"/>
                  </a:lnTo>
                  <a:lnTo>
                    <a:pt x="31486" y="1172601"/>
                  </a:lnTo>
                  <a:lnTo>
                    <a:pt x="35302" y="1162436"/>
                  </a:lnTo>
                  <a:lnTo>
                    <a:pt x="39436" y="1152272"/>
                  </a:lnTo>
                  <a:lnTo>
                    <a:pt x="43889" y="1142425"/>
                  </a:lnTo>
                  <a:lnTo>
                    <a:pt x="48978" y="1132578"/>
                  </a:lnTo>
                  <a:lnTo>
                    <a:pt x="54066" y="1123367"/>
                  </a:lnTo>
                  <a:lnTo>
                    <a:pt x="59473" y="1113838"/>
                  </a:lnTo>
                  <a:lnTo>
                    <a:pt x="64879" y="1104944"/>
                  </a:lnTo>
                  <a:lnTo>
                    <a:pt x="70922" y="1096050"/>
                  </a:lnTo>
                  <a:lnTo>
                    <a:pt x="77601" y="1087473"/>
                  </a:lnTo>
                  <a:lnTo>
                    <a:pt x="84280" y="1079215"/>
                  </a:lnTo>
                  <a:lnTo>
                    <a:pt x="91276" y="1071274"/>
                  </a:lnTo>
                  <a:lnTo>
                    <a:pt x="98591" y="1063968"/>
                  </a:lnTo>
                  <a:lnTo>
                    <a:pt x="106542" y="1056662"/>
                  </a:lnTo>
                  <a:lnTo>
                    <a:pt x="114811" y="1049674"/>
                  </a:lnTo>
                  <a:lnTo>
                    <a:pt x="123080" y="1043321"/>
                  </a:lnTo>
                  <a:lnTo>
                    <a:pt x="131985" y="1036651"/>
                  </a:lnTo>
                  <a:lnTo>
                    <a:pt x="141526" y="1031251"/>
                  </a:lnTo>
                  <a:lnTo>
                    <a:pt x="150749" y="1025851"/>
                  </a:lnTo>
                  <a:lnTo>
                    <a:pt x="160926" y="1021087"/>
                  </a:lnTo>
                  <a:lnTo>
                    <a:pt x="171740" y="1016322"/>
                  </a:lnTo>
                  <a:lnTo>
                    <a:pt x="182553" y="1012193"/>
                  </a:lnTo>
                  <a:lnTo>
                    <a:pt x="193684" y="1009016"/>
                  </a:lnTo>
                  <a:lnTo>
                    <a:pt x="205452" y="1005522"/>
                  </a:lnTo>
                  <a:lnTo>
                    <a:pt x="209904" y="1005522"/>
                  </a:lnTo>
                  <a:lnTo>
                    <a:pt x="218809" y="1005840"/>
                  </a:lnTo>
                  <a:lnTo>
                    <a:pt x="243298" y="1007428"/>
                  </a:lnTo>
                  <a:lnTo>
                    <a:pt x="280508" y="1009969"/>
                  </a:lnTo>
                  <a:lnTo>
                    <a:pt x="409313" y="1420361"/>
                  </a:lnTo>
                  <a:lnTo>
                    <a:pt x="397228" y="1297751"/>
                  </a:lnTo>
                  <a:lnTo>
                    <a:pt x="390867" y="1077309"/>
                  </a:lnTo>
                  <a:lnTo>
                    <a:pt x="382598" y="1056345"/>
                  </a:lnTo>
                  <a:lnTo>
                    <a:pt x="399136" y="1028392"/>
                  </a:lnTo>
                  <a:lnTo>
                    <a:pt x="436029" y="1028392"/>
                  </a:lnTo>
                  <a:lnTo>
                    <a:pt x="450976" y="1056345"/>
                  </a:lnTo>
                  <a:lnTo>
                    <a:pt x="443979" y="1081438"/>
                  </a:lnTo>
                  <a:lnTo>
                    <a:pt x="489141" y="1401937"/>
                  </a:lnTo>
                  <a:lnTo>
                    <a:pt x="481508" y="1015369"/>
                  </a:lnTo>
                  <a:lnTo>
                    <a:pt x="489459" y="1011875"/>
                  </a:lnTo>
                  <a:lnTo>
                    <a:pt x="495501" y="1009016"/>
                  </a:lnTo>
                  <a:lnTo>
                    <a:pt x="499000" y="1006793"/>
                  </a:lnTo>
                  <a:lnTo>
                    <a:pt x="499636" y="1005840"/>
                  </a:lnTo>
                  <a:lnTo>
                    <a:pt x="499954" y="1005522"/>
                  </a:lnTo>
                  <a:lnTo>
                    <a:pt x="505679" y="1004887"/>
                  </a:lnTo>
                  <a:close/>
                  <a:moveTo>
                    <a:pt x="2233205" y="1004887"/>
                  </a:moveTo>
                  <a:lnTo>
                    <a:pt x="2238276" y="1005205"/>
                  </a:lnTo>
                  <a:lnTo>
                    <a:pt x="2243665" y="1005522"/>
                  </a:lnTo>
                  <a:lnTo>
                    <a:pt x="2243665" y="1005840"/>
                  </a:lnTo>
                  <a:lnTo>
                    <a:pt x="2244299" y="1006793"/>
                  </a:lnTo>
                  <a:lnTo>
                    <a:pt x="2248102" y="1009016"/>
                  </a:lnTo>
                  <a:lnTo>
                    <a:pt x="2253808" y="1011875"/>
                  </a:lnTo>
                  <a:lnTo>
                    <a:pt x="2261732" y="1015369"/>
                  </a:lnTo>
                  <a:lnTo>
                    <a:pt x="2254441" y="1401937"/>
                  </a:lnTo>
                  <a:lnTo>
                    <a:pt x="2299133" y="1081438"/>
                  </a:lnTo>
                  <a:lnTo>
                    <a:pt x="2292160" y="1056345"/>
                  </a:lnTo>
                  <a:lnTo>
                    <a:pt x="2307374" y="1028392"/>
                  </a:lnTo>
                  <a:lnTo>
                    <a:pt x="2344142" y="1028392"/>
                  </a:lnTo>
                  <a:lnTo>
                    <a:pt x="2360307" y="1056345"/>
                  </a:lnTo>
                  <a:lnTo>
                    <a:pt x="2352066" y="1077309"/>
                  </a:lnTo>
                  <a:lnTo>
                    <a:pt x="2346044" y="1297751"/>
                  </a:lnTo>
                  <a:lnTo>
                    <a:pt x="2333682" y="1420361"/>
                  </a:lnTo>
                  <a:lnTo>
                    <a:pt x="2462052" y="1009969"/>
                  </a:lnTo>
                  <a:lnTo>
                    <a:pt x="2499137" y="1007428"/>
                  </a:lnTo>
                  <a:lnTo>
                    <a:pt x="2523860" y="1005840"/>
                  </a:lnTo>
                  <a:lnTo>
                    <a:pt x="2532735" y="1005522"/>
                  </a:lnTo>
                  <a:lnTo>
                    <a:pt x="2536855" y="1005522"/>
                  </a:lnTo>
                  <a:lnTo>
                    <a:pt x="2548266" y="1009016"/>
                  </a:lnTo>
                  <a:lnTo>
                    <a:pt x="2559677" y="1012193"/>
                  </a:lnTo>
                  <a:lnTo>
                    <a:pt x="2570453" y="1016322"/>
                  </a:lnTo>
                  <a:lnTo>
                    <a:pt x="2580913" y="1021087"/>
                  </a:lnTo>
                  <a:lnTo>
                    <a:pt x="2591056" y="1025851"/>
                  </a:lnTo>
                  <a:lnTo>
                    <a:pt x="2600882" y="1031251"/>
                  </a:lnTo>
                  <a:lnTo>
                    <a:pt x="2610391" y="1036651"/>
                  </a:lnTo>
                  <a:lnTo>
                    <a:pt x="2618949" y="1043321"/>
                  </a:lnTo>
                  <a:lnTo>
                    <a:pt x="2627507" y="1049674"/>
                  </a:lnTo>
                  <a:lnTo>
                    <a:pt x="2635431" y="1056662"/>
                  </a:lnTo>
                  <a:lnTo>
                    <a:pt x="2643355" y="1063968"/>
                  </a:lnTo>
                  <a:lnTo>
                    <a:pt x="2650962" y="1071274"/>
                  </a:lnTo>
                  <a:lnTo>
                    <a:pt x="2657618" y="1079215"/>
                  </a:lnTo>
                  <a:lnTo>
                    <a:pt x="2664274" y="1087473"/>
                  </a:lnTo>
                  <a:lnTo>
                    <a:pt x="2670614" y="1096050"/>
                  </a:lnTo>
                  <a:lnTo>
                    <a:pt x="2676636" y="1104944"/>
                  </a:lnTo>
                  <a:lnTo>
                    <a:pt x="2682341" y="1113838"/>
                  </a:lnTo>
                  <a:lnTo>
                    <a:pt x="2688047" y="1123367"/>
                  </a:lnTo>
                  <a:lnTo>
                    <a:pt x="2692801" y="1132578"/>
                  </a:lnTo>
                  <a:lnTo>
                    <a:pt x="2697872" y="1142425"/>
                  </a:lnTo>
                  <a:lnTo>
                    <a:pt x="2702310" y="1152272"/>
                  </a:lnTo>
                  <a:lnTo>
                    <a:pt x="2706430" y="1162436"/>
                  </a:lnTo>
                  <a:lnTo>
                    <a:pt x="2710551" y="1172601"/>
                  </a:lnTo>
                  <a:lnTo>
                    <a:pt x="2714037" y="1183083"/>
                  </a:lnTo>
                  <a:lnTo>
                    <a:pt x="2717207" y="1193248"/>
                  </a:lnTo>
                  <a:lnTo>
                    <a:pt x="2720694" y="1204047"/>
                  </a:lnTo>
                  <a:lnTo>
                    <a:pt x="2723229" y="1214847"/>
                  </a:lnTo>
                  <a:lnTo>
                    <a:pt x="2726082" y="1225647"/>
                  </a:lnTo>
                  <a:lnTo>
                    <a:pt x="2728618" y="1236447"/>
                  </a:lnTo>
                  <a:lnTo>
                    <a:pt x="2730836" y="1246929"/>
                  </a:lnTo>
                  <a:lnTo>
                    <a:pt x="2734640" y="1268846"/>
                  </a:lnTo>
                  <a:lnTo>
                    <a:pt x="2737176" y="1290763"/>
                  </a:lnTo>
                  <a:lnTo>
                    <a:pt x="2739394" y="1312363"/>
                  </a:lnTo>
                  <a:lnTo>
                    <a:pt x="2740979" y="1333962"/>
                  </a:lnTo>
                  <a:lnTo>
                    <a:pt x="2741613" y="1354926"/>
                  </a:lnTo>
                  <a:lnTo>
                    <a:pt x="2741613" y="1375256"/>
                  </a:lnTo>
                  <a:lnTo>
                    <a:pt x="2741296" y="1395267"/>
                  </a:lnTo>
                  <a:lnTo>
                    <a:pt x="2740662" y="1414325"/>
                  </a:lnTo>
                  <a:lnTo>
                    <a:pt x="2739394" y="1432431"/>
                  </a:lnTo>
                  <a:lnTo>
                    <a:pt x="2737493" y="1449583"/>
                  </a:lnTo>
                  <a:lnTo>
                    <a:pt x="2735591" y="1465148"/>
                  </a:lnTo>
                  <a:lnTo>
                    <a:pt x="2733689" y="1479759"/>
                  </a:lnTo>
                  <a:lnTo>
                    <a:pt x="2731470" y="1493100"/>
                  </a:lnTo>
                  <a:lnTo>
                    <a:pt x="2728935" y="1504853"/>
                  </a:lnTo>
                  <a:lnTo>
                    <a:pt x="2726716" y="1515017"/>
                  </a:lnTo>
                  <a:lnTo>
                    <a:pt x="2724180" y="1522641"/>
                  </a:lnTo>
                  <a:lnTo>
                    <a:pt x="2721962" y="1529311"/>
                  </a:lnTo>
                  <a:lnTo>
                    <a:pt x="2721962" y="1530582"/>
                  </a:lnTo>
                  <a:lnTo>
                    <a:pt x="2721328" y="1532170"/>
                  </a:lnTo>
                  <a:lnTo>
                    <a:pt x="2720694" y="1533758"/>
                  </a:lnTo>
                  <a:lnTo>
                    <a:pt x="2719426" y="1535346"/>
                  </a:lnTo>
                  <a:lnTo>
                    <a:pt x="2718158" y="1536617"/>
                  </a:lnTo>
                  <a:lnTo>
                    <a:pt x="2716573" y="1538523"/>
                  </a:lnTo>
                  <a:lnTo>
                    <a:pt x="2711819" y="1542017"/>
                  </a:lnTo>
                  <a:lnTo>
                    <a:pt x="2705796" y="1545511"/>
                  </a:lnTo>
                  <a:lnTo>
                    <a:pt x="2698506" y="1548687"/>
                  </a:lnTo>
                  <a:lnTo>
                    <a:pt x="2689948" y="1552499"/>
                  </a:lnTo>
                  <a:lnTo>
                    <a:pt x="2680122" y="1556628"/>
                  </a:lnTo>
                  <a:lnTo>
                    <a:pt x="2671881" y="1653826"/>
                  </a:lnTo>
                  <a:lnTo>
                    <a:pt x="2664908" y="1730695"/>
                  </a:lnTo>
                  <a:lnTo>
                    <a:pt x="2657935" y="1800894"/>
                  </a:lnTo>
                  <a:lnTo>
                    <a:pt x="2657618" y="1806293"/>
                  </a:lnTo>
                  <a:lnTo>
                    <a:pt x="2656350" y="1811058"/>
                  </a:lnTo>
                  <a:lnTo>
                    <a:pt x="2655399" y="1817728"/>
                  </a:lnTo>
                  <a:lnTo>
                    <a:pt x="2652230" y="1836152"/>
                  </a:lnTo>
                  <a:lnTo>
                    <a:pt x="2648109" y="1859339"/>
                  </a:lnTo>
                  <a:lnTo>
                    <a:pt x="2645890" y="1872363"/>
                  </a:lnTo>
                  <a:lnTo>
                    <a:pt x="2643038" y="1885068"/>
                  </a:lnTo>
                  <a:lnTo>
                    <a:pt x="2639551" y="1897774"/>
                  </a:lnTo>
                  <a:lnTo>
                    <a:pt x="2635431" y="1910162"/>
                  </a:lnTo>
                  <a:lnTo>
                    <a:pt x="2633529" y="1916197"/>
                  </a:lnTo>
                  <a:lnTo>
                    <a:pt x="2630993" y="1921914"/>
                  </a:lnTo>
                  <a:lnTo>
                    <a:pt x="2628458" y="1927632"/>
                  </a:lnTo>
                  <a:lnTo>
                    <a:pt x="2625605" y="1932397"/>
                  </a:lnTo>
                  <a:lnTo>
                    <a:pt x="2622752" y="1937479"/>
                  </a:lnTo>
                  <a:lnTo>
                    <a:pt x="2619583" y="1941926"/>
                  </a:lnTo>
                  <a:lnTo>
                    <a:pt x="2616413" y="1946055"/>
                  </a:lnTo>
                  <a:lnTo>
                    <a:pt x="2612926" y="1949867"/>
                  </a:lnTo>
                  <a:lnTo>
                    <a:pt x="2609123" y="1952726"/>
                  </a:lnTo>
                  <a:lnTo>
                    <a:pt x="2605002" y="1955267"/>
                  </a:lnTo>
                  <a:lnTo>
                    <a:pt x="2600882" y="1957490"/>
                  </a:lnTo>
                  <a:lnTo>
                    <a:pt x="2596444" y="1959078"/>
                  </a:lnTo>
                  <a:lnTo>
                    <a:pt x="2410704" y="1985443"/>
                  </a:lnTo>
                  <a:lnTo>
                    <a:pt x="2405633" y="1985760"/>
                  </a:lnTo>
                  <a:lnTo>
                    <a:pt x="2400561" y="1986078"/>
                  </a:lnTo>
                  <a:lnTo>
                    <a:pt x="2397075" y="1986078"/>
                  </a:lnTo>
                  <a:lnTo>
                    <a:pt x="2393271" y="1985760"/>
                  </a:lnTo>
                  <a:lnTo>
                    <a:pt x="2385981" y="1985125"/>
                  </a:lnTo>
                  <a:lnTo>
                    <a:pt x="2327660" y="2443162"/>
                  </a:lnTo>
                  <a:lnTo>
                    <a:pt x="2211651" y="2443162"/>
                  </a:lnTo>
                  <a:lnTo>
                    <a:pt x="2168545" y="1866963"/>
                  </a:lnTo>
                  <a:lnTo>
                    <a:pt x="2165375" y="1862516"/>
                  </a:lnTo>
                  <a:lnTo>
                    <a:pt x="2162522" y="1857433"/>
                  </a:lnTo>
                  <a:lnTo>
                    <a:pt x="2156817" y="1847904"/>
                  </a:lnTo>
                  <a:lnTo>
                    <a:pt x="2148576" y="2326906"/>
                  </a:lnTo>
                  <a:lnTo>
                    <a:pt x="2063630" y="2320235"/>
                  </a:lnTo>
                  <a:lnTo>
                    <a:pt x="1992313" y="1798670"/>
                  </a:lnTo>
                  <a:lnTo>
                    <a:pt x="2157768" y="1798670"/>
                  </a:lnTo>
                  <a:lnTo>
                    <a:pt x="2443668" y="1798670"/>
                  </a:lnTo>
                  <a:lnTo>
                    <a:pt x="2170129" y="1529946"/>
                  </a:lnTo>
                  <a:lnTo>
                    <a:pt x="2587569" y="1399079"/>
                  </a:lnTo>
                  <a:lnTo>
                    <a:pt x="2517204" y="1414008"/>
                  </a:lnTo>
                  <a:lnTo>
                    <a:pt x="2151746" y="1511841"/>
                  </a:lnTo>
                  <a:lnTo>
                    <a:pt x="2111808" y="1472771"/>
                  </a:lnTo>
                  <a:lnTo>
                    <a:pt x="2108956" y="1423219"/>
                  </a:lnTo>
                  <a:lnTo>
                    <a:pt x="2103250" y="1464513"/>
                  </a:lnTo>
                  <a:lnTo>
                    <a:pt x="2093741" y="1455301"/>
                  </a:lnTo>
                  <a:lnTo>
                    <a:pt x="2095009" y="1426078"/>
                  </a:lnTo>
                  <a:lnTo>
                    <a:pt x="2096911" y="1393361"/>
                  </a:lnTo>
                  <a:lnTo>
                    <a:pt x="2099447" y="1358103"/>
                  </a:lnTo>
                  <a:lnTo>
                    <a:pt x="2103250" y="1320621"/>
                  </a:lnTo>
                  <a:lnTo>
                    <a:pt x="2105152" y="1301563"/>
                  </a:lnTo>
                  <a:lnTo>
                    <a:pt x="2107371" y="1282504"/>
                  </a:lnTo>
                  <a:lnTo>
                    <a:pt x="2109906" y="1262811"/>
                  </a:lnTo>
                  <a:lnTo>
                    <a:pt x="2113076" y="1243752"/>
                  </a:lnTo>
                  <a:lnTo>
                    <a:pt x="2115929" y="1224059"/>
                  </a:lnTo>
                  <a:lnTo>
                    <a:pt x="2119415" y="1205318"/>
                  </a:lnTo>
                  <a:lnTo>
                    <a:pt x="2123219" y="1186577"/>
                  </a:lnTo>
                  <a:lnTo>
                    <a:pt x="2127339" y="1168154"/>
                  </a:lnTo>
                  <a:lnTo>
                    <a:pt x="2131777" y="1150366"/>
                  </a:lnTo>
                  <a:lnTo>
                    <a:pt x="2136214" y="1133214"/>
                  </a:lnTo>
                  <a:lnTo>
                    <a:pt x="2140969" y="1116379"/>
                  </a:lnTo>
                  <a:lnTo>
                    <a:pt x="2146674" y="1100497"/>
                  </a:lnTo>
                  <a:lnTo>
                    <a:pt x="2152379" y="1085568"/>
                  </a:lnTo>
                  <a:lnTo>
                    <a:pt x="2158719" y="1071274"/>
                  </a:lnTo>
                  <a:lnTo>
                    <a:pt x="2165058" y="1058568"/>
                  </a:lnTo>
                  <a:lnTo>
                    <a:pt x="2168545" y="1052533"/>
                  </a:lnTo>
                  <a:lnTo>
                    <a:pt x="2172031" y="1046815"/>
                  </a:lnTo>
                  <a:lnTo>
                    <a:pt x="2175518" y="1041416"/>
                  </a:lnTo>
                  <a:lnTo>
                    <a:pt x="2179321" y="1036333"/>
                  </a:lnTo>
                  <a:lnTo>
                    <a:pt x="2183125" y="1031569"/>
                  </a:lnTo>
                  <a:lnTo>
                    <a:pt x="2187245" y="1027122"/>
                  </a:lnTo>
                  <a:lnTo>
                    <a:pt x="2191366" y="1023310"/>
                  </a:lnTo>
                  <a:lnTo>
                    <a:pt x="2195486" y="1019498"/>
                  </a:lnTo>
                  <a:lnTo>
                    <a:pt x="2199607" y="1016004"/>
                  </a:lnTo>
                  <a:lnTo>
                    <a:pt x="2204044" y="1013146"/>
                  </a:lnTo>
                  <a:lnTo>
                    <a:pt x="2208799" y="1010922"/>
                  </a:lnTo>
                  <a:lnTo>
                    <a:pt x="2213236" y="1008699"/>
                  </a:lnTo>
                  <a:lnTo>
                    <a:pt x="2217991" y="1007111"/>
                  </a:lnTo>
                  <a:lnTo>
                    <a:pt x="2223062" y="1005840"/>
                  </a:lnTo>
                  <a:lnTo>
                    <a:pt x="2227817" y="1005205"/>
                  </a:lnTo>
                  <a:lnTo>
                    <a:pt x="2233205" y="1004887"/>
                  </a:lnTo>
                  <a:close/>
                  <a:moveTo>
                    <a:pt x="1560668" y="914401"/>
                  </a:moveTo>
                  <a:lnTo>
                    <a:pt x="1571788" y="914401"/>
                  </a:lnTo>
                  <a:lnTo>
                    <a:pt x="1582591" y="915671"/>
                  </a:lnTo>
                  <a:lnTo>
                    <a:pt x="1594029" y="917258"/>
                  </a:lnTo>
                  <a:lnTo>
                    <a:pt x="1604514" y="919480"/>
                  </a:lnTo>
                  <a:lnTo>
                    <a:pt x="1615317" y="922021"/>
                  </a:lnTo>
                  <a:lnTo>
                    <a:pt x="1625802" y="925196"/>
                  </a:lnTo>
                  <a:lnTo>
                    <a:pt x="1636287" y="928688"/>
                  </a:lnTo>
                  <a:lnTo>
                    <a:pt x="1646772" y="933133"/>
                  </a:lnTo>
                  <a:lnTo>
                    <a:pt x="1656939" y="937261"/>
                  </a:lnTo>
                  <a:lnTo>
                    <a:pt x="1666788" y="942023"/>
                  </a:lnTo>
                  <a:lnTo>
                    <a:pt x="1676638" y="946786"/>
                  </a:lnTo>
                  <a:lnTo>
                    <a:pt x="1686487" y="952183"/>
                  </a:lnTo>
                  <a:lnTo>
                    <a:pt x="1695384" y="957263"/>
                  </a:lnTo>
                  <a:lnTo>
                    <a:pt x="1704598" y="962978"/>
                  </a:lnTo>
                  <a:lnTo>
                    <a:pt x="1712859" y="968693"/>
                  </a:lnTo>
                  <a:lnTo>
                    <a:pt x="1721120" y="974726"/>
                  </a:lnTo>
                  <a:lnTo>
                    <a:pt x="1729063" y="980441"/>
                  </a:lnTo>
                  <a:lnTo>
                    <a:pt x="1736371" y="986473"/>
                  </a:lnTo>
                  <a:lnTo>
                    <a:pt x="1750033" y="997586"/>
                  </a:lnTo>
                  <a:lnTo>
                    <a:pt x="1762106" y="1008698"/>
                  </a:lnTo>
                  <a:lnTo>
                    <a:pt x="1771956" y="1018858"/>
                  </a:lnTo>
                  <a:lnTo>
                    <a:pt x="1779264" y="1027748"/>
                  </a:lnTo>
                  <a:lnTo>
                    <a:pt x="1782441" y="1031558"/>
                  </a:lnTo>
                  <a:lnTo>
                    <a:pt x="1784665" y="1034733"/>
                  </a:lnTo>
                  <a:lnTo>
                    <a:pt x="1786254" y="1037908"/>
                  </a:lnTo>
                  <a:lnTo>
                    <a:pt x="1787207" y="1040448"/>
                  </a:lnTo>
                  <a:lnTo>
                    <a:pt x="1788160" y="1045845"/>
                  </a:lnTo>
                  <a:lnTo>
                    <a:pt x="1788478" y="1053783"/>
                  </a:lnTo>
                  <a:lnTo>
                    <a:pt x="1789113" y="1076643"/>
                  </a:lnTo>
                  <a:lnTo>
                    <a:pt x="1789113" y="1107440"/>
                  </a:lnTo>
                  <a:lnTo>
                    <a:pt x="1788478" y="1144588"/>
                  </a:lnTo>
                  <a:lnTo>
                    <a:pt x="1787525" y="1187133"/>
                  </a:lnTo>
                  <a:lnTo>
                    <a:pt x="1786254" y="1233488"/>
                  </a:lnTo>
                  <a:lnTo>
                    <a:pt x="1784347" y="1282383"/>
                  </a:lnTo>
                  <a:lnTo>
                    <a:pt x="1782123" y="1331913"/>
                  </a:lnTo>
                  <a:lnTo>
                    <a:pt x="1672507" y="1331913"/>
                  </a:lnTo>
                  <a:lnTo>
                    <a:pt x="1674096" y="1293813"/>
                  </a:lnTo>
                  <a:lnTo>
                    <a:pt x="1674732" y="1258253"/>
                  </a:lnTo>
                  <a:lnTo>
                    <a:pt x="1675685" y="1225550"/>
                  </a:lnTo>
                  <a:lnTo>
                    <a:pt x="1676002" y="1197293"/>
                  </a:lnTo>
                  <a:lnTo>
                    <a:pt x="1675685" y="1174115"/>
                  </a:lnTo>
                  <a:lnTo>
                    <a:pt x="1674732" y="1156970"/>
                  </a:lnTo>
                  <a:lnTo>
                    <a:pt x="1674096" y="1150938"/>
                  </a:lnTo>
                  <a:lnTo>
                    <a:pt x="1673143" y="1147445"/>
                  </a:lnTo>
                  <a:lnTo>
                    <a:pt x="1672825" y="1145858"/>
                  </a:lnTo>
                  <a:lnTo>
                    <a:pt x="1672507" y="1144905"/>
                  </a:lnTo>
                  <a:lnTo>
                    <a:pt x="1672190" y="1144905"/>
                  </a:lnTo>
                  <a:lnTo>
                    <a:pt x="1671237" y="1145540"/>
                  </a:lnTo>
                  <a:lnTo>
                    <a:pt x="1669648" y="1147445"/>
                  </a:lnTo>
                  <a:lnTo>
                    <a:pt x="1668059" y="1149668"/>
                  </a:lnTo>
                  <a:lnTo>
                    <a:pt x="1666471" y="1151890"/>
                  </a:lnTo>
                  <a:lnTo>
                    <a:pt x="1654079" y="1331913"/>
                  </a:lnTo>
                  <a:lnTo>
                    <a:pt x="1602608" y="1331913"/>
                  </a:lnTo>
                  <a:lnTo>
                    <a:pt x="1602290" y="1283335"/>
                  </a:lnTo>
                  <a:lnTo>
                    <a:pt x="1598477" y="1283653"/>
                  </a:lnTo>
                  <a:lnTo>
                    <a:pt x="1586721" y="1284605"/>
                  </a:lnTo>
                  <a:lnTo>
                    <a:pt x="1568293" y="1285240"/>
                  </a:lnTo>
                  <a:lnTo>
                    <a:pt x="1556537" y="1285558"/>
                  </a:lnTo>
                  <a:lnTo>
                    <a:pt x="1543828" y="1285558"/>
                  </a:lnTo>
                  <a:lnTo>
                    <a:pt x="1529213" y="1285240"/>
                  </a:lnTo>
                  <a:lnTo>
                    <a:pt x="1513009" y="1284605"/>
                  </a:lnTo>
                  <a:lnTo>
                    <a:pt x="1496169" y="1283653"/>
                  </a:lnTo>
                  <a:lnTo>
                    <a:pt x="1477741" y="1282383"/>
                  </a:lnTo>
                  <a:lnTo>
                    <a:pt x="1457724" y="1280478"/>
                  </a:lnTo>
                  <a:lnTo>
                    <a:pt x="1437390" y="1277620"/>
                  </a:lnTo>
                  <a:lnTo>
                    <a:pt x="1415467" y="1274763"/>
                  </a:lnTo>
                  <a:lnTo>
                    <a:pt x="1392908" y="1270953"/>
                  </a:lnTo>
                  <a:lnTo>
                    <a:pt x="1381787" y="1268730"/>
                  </a:lnTo>
                  <a:lnTo>
                    <a:pt x="1370349" y="1266508"/>
                  </a:lnTo>
                  <a:lnTo>
                    <a:pt x="1359547" y="1263968"/>
                  </a:lnTo>
                  <a:lnTo>
                    <a:pt x="1348426" y="1261110"/>
                  </a:lnTo>
                  <a:lnTo>
                    <a:pt x="1328092" y="1254760"/>
                  </a:lnTo>
                  <a:lnTo>
                    <a:pt x="1308710" y="1248410"/>
                  </a:lnTo>
                  <a:lnTo>
                    <a:pt x="1290282" y="1241743"/>
                  </a:lnTo>
                  <a:lnTo>
                    <a:pt x="1273443" y="1234440"/>
                  </a:lnTo>
                  <a:lnTo>
                    <a:pt x="1257556" y="1227455"/>
                  </a:lnTo>
                  <a:lnTo>
                    <a:pt x="1243259" y="1220153"/>
                  </a:lnTo>
                  <a:lnTo>
                    <a:pt x="1229914" y="1213485"/>
                  </a:lnTo>
                  <a:lnTo>
                    <a:pt x="1218794" y="1207135"/>
                  </a:lnTo>
                  <a:lnTo>
                    <a:pt x="1208626" y="1201103"/>
                  </a:lnTo>
                  <a:lnTo>
                    <a:pt x="1200366" y="1196340"/>
                  </a:lnTo>
                  <a:lnTo>
                    <a:pt x="1189245" y="1188720"/>
                  </a:lnTo>
                  <a:lnTo>
                    <a:pt x="1185115" y="1186180"/>
                  </a:lnTo>
                  <a:lnTo>
                    <a:pt x="1204814" y="1331913"/>
                  </a:lnTo>
                  <a:lnTo>
                    <a:pt x="1152071" y="1331913"/>
                  </a:lnTo>
                  <a:lnTo>
                    <a:pt x="1149529" y="1296670"/>
                  </a:lnTo>
                  <a:lnTo>
                    <a:pt x="1143810" y="1297305"/>
                  </a:lnTo>
                  <a:lnTo>
                    <a:pt x="1135549" y="1299210"/>
                  </a:lnTo>
                  <a:lnTo>
                    <a:pt x="1112355" y="1303655"/>
                  </a:lnTo>
                  <a:lnTo>
                    <a:pt x="1082489" y="1309688"/>
                  </a:lnTo>
                  <a:lnTo>
                    <a:pt x="1066285" y="1313180"/>
                  </a:lnTo>
                  <a:lnTo>
                    <a:pt x="1049445" y="1316038"/>
                  </a:lnTo>
                  <a:lnTo>
                    <a:pt x="1032606" y="1318895"/>
                  </a:lnTo>
                  <a:lnTo>
                    <a:pt x="1015766" y="1321118"/>
                  </a:lnTo>
                  <a:lnTo>
                    <a:pt x="999880" y="1322388"/>
                  </a:lnTo>
                  <a:lnTo>
                    <a:pt x="984629" y="1323658"/>
                  </a:lnTo>
                  <a:lnTo>
                    <a:pt x="977639" y="1323658"/>
                  </a:lnTo>
                  <a:lnTo>
                    <a:pt x="970649" y="1323658"/>
                  </a:lnTo>
                  <a:lnTo>
                    <a:pt x="964295" y="1323340"/>
                  </a:lnTo>
                  <a:lnTo>
                    <a:pt x="958575" y="1323023"/>
                  </a:lnTo>
                  <a:lnTo>
                    <a:pt x="953174" y="1322070"/>
                  </a:lnTo>
                  <a:lnTo>
                    <a:pt x="948090" y="1320483"/>
                  </a:lnTo>
                  <a:lnTo>
                    <a:pt x="943960" y="1319213"/>
                  </a:lnTo>
                  <a:lnTo>
                    <a:pt x="940783" y="1317625"/>
                  </a:lnTo>
                  <a:lnTo>
                    <a:pt x="934746" y="1305560"/>
                  </a:lnTo>
                  <a:lnTo>
                    <a:pt x="928709" y="1295083"/>
                  </a:lnTo>
                  <a:lnTo>
                    <a:pt x="917271" y="1275398"/>
                  </a:lnTo>
                  <a:lnTo>
                    <a:pt x="912505" y="1266508"/>
                  </a:lnTo>
                  <a:lnTo>
                    <a:pt x="908057" y="1257935"/>
                  </a:lnTo>
                  <a:lnTo>
                    <a:pt x="904244" y="1249680"/>
                  </a:lnTo>
                  <a:lnTo>
                    <a:pt x="902338" y="1244918"/>
                  </a:lnTo>
                  <a:lnTo>
                    <a:pt x="901067" y="1240790"/>
                  </a:lnTo>
                  <a:lnTo>
                    <a:pt x="900114" y="1236663"/>
                  </a:lnTo>
                  <a:lnTo>
                    <a:pt x="899161" y="1232535"/>
                  </a:lnTo>
                  <a:lnTo>
                    <a:pt x="898843" y="1228408"/>
                  </a:lnTo>
                  <a:lnTo>
                    <a:pt x="898525" y="1223963"/>
                  </a:lnTo>
                  <a:lnTo>
                    <a:pt x="898843" y="1219835"/>
                  </a:lnTo>
                  <a:lnTo>
                    <a:pt x="899161" y="1215390"/>
                  </a:lnTo>
                  <a:lnTo>
                    <a:pt x="900431" y="1210628"/>
                  </a:lnTo>
                  <a:lnTo>
                    <a:pt x="901385" y="1205865"/>
                  </a:lnTo>
                  <a:lnTo>
                    <a:pt x="903291" y="1201103"/>
                  </a:lnTo>
                  <a:lnTo>
                    <a:pt x="905197" y="1195705"/>
                  </a:lnTo>
                  <a:lnTo>
                    <a:pt x="908057" y="1190943"/>
                  </a:lnTo>
                  <a:lnTo>
                    <a:pt x="910916" y="1185228"/>
                  </a:lnTo>
                  <a:lnTo>
                    <a:pt x="914729" y="1179513"/>
                  </a:lnTo>
                  <a:lnTo>
                    <a:pt x="918542" y="1173480"/>
                  </a:lnTo>
                  <a:lnTo>
                    <a:pt x="922990" y="1167765"/>
                  </a:lnTo>
                  <a:lnTo>
                    <a:pt x="928391" y="1161098"/>
                  </a:lnTo>
                  <a:lnTo>
                    <a:pt x="939512" y="1146810"/>
                  </a:lnTo>
                  <a:lnTo>
                    <a:pt x="949361" y="1133793"/>
                  </a:lnTo>
                  <a:lnTo>
                    <a:pt x="967154" y="1109345"/>
                  </a:lnTo>
                  <a:lnTo>
                    <a:pt x="976050" y="1096963"/>
                  </a:lnTo>
                  <a:lnTo>
                    <a:pt x="985900" y="1084580"/>
                  </a:lnTo>
                  <a:lnTo>
                    <a:pt x="997338" y="1070928"/>
                  </a:lnTo>
                  <a:lnTo>
                    <a:pt x="1004328" y="1063943"/>
                  </a:lnTo>
                  <a:lnTo>
                    <a:pt x="1011318" y="1056323"/>
                  </a:lnTo>
                  <a:lnTo>
                    <a:pt x="1017673" y="1045528"/>
                  </a:lnTo>
                  <a:lnTo>
                    <a:pt x="1024663" y="1035368"/>
                  </a:lnTo>
                  <a:lnTo>
                    <a:pt x="1031335" y="1025525"/>
                  </a:lnTo>
                  <a:lnTo>
                    <a:pt x="1038007" y="1016318"/>
                  </a:lnTo>
                  <a:lnTo>
                    <a:pt x="1044997" y="1008063"/>
                  </a:lnTo>
                  <a:lnTo>
                    <a:pt x="1051669" y="1000443"/>
                  </a:lnTo>
                  <a:lnTo>
                    <a:pt x="1058659" y="993141"/>
                  </a:lnTo>
                  <a:lnTo>
                    <a:pt x="1065967" y="986473"/>
                  </a:lnTo>
                  <a:lnTo>
                    <a:pt x="1073593" y="980123"/>
                  </a:lnTo>
                  <a:lnTo>
                    <a:pt x="1080583" y="974091"/>
                  </a:lnTo>
                  <a:lnTo>
                    <a:pt x="1088208" y="968693"/>
                  </a:lnTo>
                  <a:lnTo>
                    <a:pt x="1096151" y="963931"/>
                  </a:lnTo>
                  <a:lnTo>
                    <a:pt x="1104094" y="959168"/>
                  </a:lnTo>
                  <a:lnTo>
                    <a:pt x="1111720" y="954723"/>
                  </a:lnTo>
                  <a:lnTo>
                    <a:pt x="1119663" y="950913"/>
                  </a:lnTo>
                  <a:lnTo>
                    <a:pt x="1127924" y="947738"/>
                  </a:lnTo>
                  <a:lnTo>
                    <a:pt x="1136185" y="944246"/>
                  </a:lnTo>
                  <a:lnTo>
                    <a:pt x="1145081" y="941388"/>
                  </a:lnTo>
                  <a:lnTo>
                    <a:pt x="1153660" y="938531"/>
                  </a:lnTo>
                  <a:lnTo>
                    <a:pt x="1162238" y="935991"/>
                  </a:lnTo>
                  <a:lnTo>
                    <a:pt x="1171452" y="933768"/>
                  </a:lnTo>
                  <a:lnTo>
                    <a:pt x="1180349" y="931863"/>
                  </a:lnTo>
                  <a:lnTo>
                    <a:pt x="1199412" y="928053"/>
                  </a:lnTo>
                  <a:lnTo>
                    <a:pt x="1218794" y="924561"/>
                  </a:lnTo>
                  <a:lnTo>
                    <a:pt x="1239128" y="921703"/>
                  </a:lnTo>
                  <a:lnTo>
                    <a:pt x="1282021" y="915988"/>
                  </a:lnTo>
                  <a:lnTo>
                    <a:pt x="1284881" y="915671"/>
                  </a:lnTo>
                  <a:lnTo>
                    <a:pt x="1287740" y="915671"/>
                  </a:lnTo>
                  <a:lnTo>
                    <a:pt x="1292824" y="915671"/>
                  </a:lnTo>
                  <a:lnTo>
                    <a:pt x="1366537" y="1187768"/>
                  </a:lnTo>
                  <a:lnTo>
                    <a:pt x="1368125" y="1176973"/>
                  </a:lnTo>
                  <a:lnTo>
                    <a:pt x="1393226" y="990283"/>
                  </a:lnTo>
                  <a:lnTo>
                    <a:pt x="1386236" y="972186"/>
                  </a:lnTo>
                  <a:lnTo>
                    <a:pt x="1400216" y="947738"/>
                  </a:lnTo>
                  <a:lnTo>
                    <a:pt x="1432306" y="947421"/>
                  </a:lnTo>
                  <a:lnTo>
                    <a:pt x="1445968" y="972186"/>
                  </a:lnTo>
                  <a:lnTo>
                    <a:pt x="1439614" y="993776"/>
                  </a:lnTo>
                  <a:lnTo>
                    <a:pt x="1462490" y="1190943"/>
                  </a:lnTo>
                  <a:lnTo>
                    <a:pt x="1522858" y="924243"/>
                  </a:lnTo>
                  <a:lnTo>
                    <a:pt x="1529530" y="921386"/>
                  </a:lnTo>
                  <a:lnTo>
                    <a:pt x="1534932" y="918846"/>
                  </a:lnTo>
                  <a:lnTo>
                    <a:pt x="1537791" y="916940"/>
                  </a:lnTo>
                  <a:lnTo>
                    <a:pt x="1538427" y="915988"/>
                  </a:lnTo>
                  <a:lnTo>
                    <a:pt x="1549865" y="915036"/>
                  </a:lnTo>
                  <a:lnTo>
                    <a:pt x="1560668" y="914401"/>
                  </a:lnTo>
                  <a:close/>
                  <a:moveTo>
                    <a:pt x="170497" y="661035"/>
                  </a:moveTo>
                  <a:lnTo>
                    <a:pt x="168576" y="681657"/>
                  </a:lnTo>
                  <a:lnTo>
                    <a:pt x="168275" y="683619"/>
                  </a:lnTo>
                  <a:lnTo>
                    <a:pt x="167640" y="691889"/>
                  </a:lnTo>
                  <a:lnTo>
                    <a:pt x="167640" y="695282"/>
                  </a:lnTo>
                  <a:lnTo>
                    <a:pt x="167322" y="700477"/>
                  </a:lnTo>
                  <a:lnTo>
                    <a:pt x="167640" y="700795"/>
                  </a:lnTo>
                  <a:lnTo>
                    <a:pt x="167640" y="695282"/>
                  </a:lnTo>
                  <a:lnTo>
                    <a:pt x="168275" y="684891"/>
                  </a:lnTo>
                  <a:lnTo>
                    <a:pt x="168576" y="681657"/>
                  </a:lnTo>
                  <a:lnTo>
                    <a:pt x="169545" y="675349"/>
                  </a:lnTo>
                  <a:lnTo>
                    <a:pt x="170497" y="668033"/>
                  </a:lnTo>
                  <a:lnTo>
                    <a:pt x="170497" y="664534"/>
                  </a:lnTo>
                  <a:lnTo>
                    <a:pt x="170497" y="661035"/>
                  </a:lnTo>
                  <a:close/>
                  <a:moveTo>
                    <a:pt x="2571454" y="661035"/>
                  </a:moveTo>
                  <a:lnTo>
                    <a:pt x="2571454" y="664534"/>
                  </a:lnTo>
                  <a:lnTo>
                    <a:pt x="2571137" y="668033"/>
                  </a:lnTo>
                  <a:lnTo>
                    <a:pt x="2572406" y="675349"/>
                  </a:lnTo>
                  <a:lnTo>
                    <a:pt x="2573358" y="683619"/>
                  </a:lnTo>
                  <a:lnTo>
                    <a:pt x="2573992" y="691889"/>
                  </a:lnTo>
                  <a:lnTo>
                    <a:pt x="2574310" y="700795"/>
                  </a:lnTo>
                  <a:lnTo>
                    <a:pt x="2574627" y="700477"/>
                  </a:lnTo>
                  <a:lnTo>
                    <a:pt x="2573675" y="684891"/>
                  </a:lnTo>
                  <a:lnTo>
                    <a:pt x="2571454" y="661035"/>
                  </a:lnTo>
                  <a:close/>
                  <a:moveTo>
                    <a:pt x="197485" y="574519"/>
                  </a:moveTo>
                  <a:lnTo>
                    <a:pt x="195897" y="575155"/>
                  </a:lnTo>
                  <a:lnTo>
                    <a:pt x="194310" y="576109"/>
                  </a:lnTo>
                  <a:lnTo>
                    <a:pt x="192405" y="577381"/>
                  </a:lnTo>
                  <a:lnTo>
                    <a:pt x="190817" y="579290"/>
                  </a:lnTo>
                  <a:lnTo>
                    <a:pt x="189230" y="581198"/>
                  </a:lnTo>
                  <a:lnTo>
                    <a:pt x="186690" y="585969"/>
                  </a:lnTo>
                  <a:lnTo>
                    <a:pt x="189865" y="582789"/>
                  </a:lnTo>
                  <a:lnTo>
                    <a:pt x="192722" y="579608"/>
                  </a:lnTo>
                  <a:lnTo>
                    <a:pt x="195897" y="576745"/>
                  </a:lnTo>
                  <a:lnTo>
                    <a:pt x="199390" y="574519"/>
                  </a:lnTo>
                  <a:lnTo>
                    <a:pt x="197485" y="574519"/>
                  </a:lnTo>
                  <a:close/>
                  <a:moveTo>
                    <a:pt x="2542584" y="574518"/>
                  </a:moveTo>
                  <a:lnTo>
                    <a:pt x="2545757" y="576745"/>
                  </a:lnTo>
                  <a:lnTo>
                    <a:pt x="2549247" y="579608"/>
                  </a:lnTo>
                  <a:lnTo>
                    <a:pt x="2552102" y="582788"/>
                  </a:lnTo>
                  <a:lnTo>
                    <a:pt x="2555274" y="585969"/>
                  </a:lnTo>
                  <a:lnTo>
                    <a:pt x="2552102" y="581198"/>
                  </a:lnTo>
                  <a:lnTo>
                    <a:pt x="2550833" y="579290"/>
                  </a:lnTo>
                  <a:lnTo>
                    <a:pt x="2549247" y="577381"/>
                  </a:lnTo>
                  <a:lnTo>
                    <a:pt x="2547660" y="576109"/>
                  </a:lnTo>
                  <a:lnTo>
                    <a:pt x="2545757" y="575155"/>
                  </a:lnTo>
                  <a:lnTo>
                    <a:pt x="2544488" y="574518"/>
                  </a:lnTo>
                  <a:lnTo>
                    <a:pt x="2542584" y="574518"/>
                  </a:lnTo>
                  <a:close/>
                  <a:moveTo>
                    <a:pt x="331470" y="485775"/>
                  </a:moveTo>
                  <a:lnTo>
                    <a:pt x="347662" y="485775"/>
                  </a:lnTo>
                  <a:lnTo>
                    <a:pt x="363537" y="486729"/>
                  </a:lnTo>
                  <a:lnTo>
                    <a:pt x="378460" y="488638"/>
                  </a:lnTo>
                  <a:lnTo>
                    <a:pt x="393700" y="490864"/>
                  </a:lnTo>
                  <a:lnTo>
                    <a:pt x="407988" y="493409"/>
                  </a:lnTo>
                  <a:lnTo>
                    <a:pt x="421323" y="497226"/>
                  </a:lnTo>
                  <a:lnTo>
                    <a:pt x="434658" y="501043"/>
                  </a:lnTo>
                  <a:lnTo>
                    <a:pt x="447040" y="505178"/>
                  </a:lnTo>
                  <a:lnTo>
                    <a:pt x="459105" y="509631"/>
                  </a:lnTo>
                  <a:lnTo>
                    <a:pt x="470535" y="514402"/>
                  </a:lnTo>
                  <a:lnTo>
                    <a:pt x="481013" y="519491"/>
                  </a:lnTo>
                  <a:lnTo>
                    <a:pt x="491173" y="524580"/>
                  </a:lnTo>
                  <a:lnTo>
                    <a:pt x="500698" y="529670"/>
                  </a:lnTo>
                  <a:lnTo>
                    <a:pt x="509270" y="534759"/>
                  </a:lnTo>
                  <a:lnTo>
                    <a:pt x="517208" y="539848"/>
                  </a:lnTo>
                  <a:lnTo>
                    <a:pt x="524510" y="544301"/>
                  </a:lnTo>
                  <a:lnTo>
                    <a:pt x="536575" y="552889"/>
                  </a:lnTo>
                  <a:lnTo>
                    <a:pt x="545465" y="559569"/>
                  </a:lnTo>
                  <a:lnTo>
                    <a:pt x="550863" y="564340"/>
                  </a:lnTo>
                  <a:lnTo>
                    <a:pt x="552450" y="565612"/>
                  </a:lnTo>
                  <a:lnTo>
                    <a:pt x="550863" y="569747"/>
                  </a:lnTo>
                  <a:lnTo>
                    <a:pt x="548005" y="574837"/>
                  </a:lnTo>
                  <a:lnTo>
                    <a:pt x="544195" y="581198"/>
                  </a:lnTo>
                  <a:lnTo>
                    <a:pt x="539750" y="587878"/>
                  </a:lnTo>
                  <a:lnTo>
                    <a:pt x="534035" y="595512"/>
                  </a:lnTo>
                  <a:lnTo>
                    <a:pt x="530860" y="599647"/>
                  </a:lnTo>
                  <a:lnTo>
                    <a:pt x="527050" y="603463"/>
                  </a:lnTo>
                  <a:lnTo>
                    <a:pt x="523240" y="607280"/>
                  </a:lnTo>
                  <a:lnTo>
                    <a:pt x="518795" y="610779"/>
                  </a:lnTo>
                  <a:lnTo>
                    <a:pt x="514350" y="614278"/>
                  </a:lnTo>
                  <a:lnTo>
                    <a:pt x="509588" y="617777"/>
                  </a:lnTo>
                  <a:lnTo>
                    <a:pt x="504508" y="620640"/>
                  </a:lnTo>
                  <a:lnTo>
                    <a:pt x="498793" y="623502"/>
                  </a:lnTo>
                  <a:lnTo>
                    <a:pt x="493078" y="626047"/>
                  </a:lnTo>
                  <a:lnTo>
                    <a:pt x="487045" y="627955"/>
                  </a:lnTo>
                  <a:lnTo>
                    <a:pt x="480695" y="629228"/>
                  </a:lnTo>
                  <a:lnTo>
                    <a:pt x="474028" y="630500"/>
                  </a:lnTo>
                  <a:lnTo>
                    <a:pt x="466725" y="630818"/>
                  </a:lnTo>
                  <a:lnTo>
                    <a:pt x="459423" y="630818"/>
                  </a:lnTo>
                  <a:lnTo>
                    <a:pt x="451803" y="630182"/>
                  </a:lnTo>
                  <a:lnTo>
                    <a:pt x="443548" y="628910"/>
                  </a:lnTo>
                  <a:lnTo>
                    <a:pt x="434975" y="626683"/>
                  </a:lnTo>
                  <a:lnTo>
                    <a:pt x="426403" y="624139"/>
                  </a:lnTo>
                  <a:lnTo>
                    <a:pt x="417195" y="620322"/>
                  </a:lnTo>
                  <a:lnTo>
                    <a:pt x="407353" y="615869"/>
                  </a:lnTo>
                  <a:lnTo>
                    <a:pt x="396557" y="610461"/>
                  </a:lnTo>
                  <a:lnTo>
                    <a:pt x="385127" y="605690"/>
                  </a:lnTo>
                  <a:lnTo>
                    <a:pt x="408305" y="616823"/>
                  </a:lnTo>
                  <a:lnTo>
                    <a:pt x="430848" y="627955"/>
                  </a:lnTo>
                  <a:lnTo>
                    <a:pt x="441643" y="632727"/>
                  </a:lnTo>
                  <a:lnTo>
                    <a:pt x="452120" y="637180"/>
                  </a:lnTo>
                  <a:lnTo>
                    <a:pt x="462280" y="641315"/>
                  </a:lnTo>
                  <a:lnTo>
                    <a:pt x="472440" y="645132"/>
                  </a:lnTo>
                  <a:lnTo>
                    <a:pt x="481965" y="648312"/>
                  </a:lnTo>
                  <a:lnTo>
                    <a:pt x="491173" y="650539"/>
                  </a:lnTo>
                  <a:lnTo>
                    <a:pt x="500063" y="652129"/>
                  </a:lnTo>
                  <a:lnTo>
                    <a:pt x="504190" y="652447"/>
                  </a:lnTo>
                  <a:lnTo>
                    <a:pt x="508318" y="652447"/>
                  </a:lnTo>
                  <a:lnTo>
                    <a:pt x="512128" y="652447"/>
                  </a:lnTo>
                  <a:lnTo>
                    <a:pt x="515620" y="652129"/>
                  </a:lnTo>
                  <a:lnTo>
                    <a:pt x="519430" y="651493"/>
                  </a:lnTo>
                  <a:lnTo>
                    <a:pt x="522923" y="650539"/>
                  </a:lnTo>
                  <a:lnTo>
                    <a:pt x="526415" y="649267"/>
                  </a:lnTo>
                  <a:lnTo>
                    <a:pt x="529590" y="647676"/>
                  </a:lnTo>
                  <a:lnTo>
                    <a:pt x="532765" y="646086"/>
                  </a:lnTo>
                  <a:lnTo>
                    <a:pt x="535623" y="643541"/>
                  </a:lnTo>
                  <a:lnTo>
                    <a:pt x="536893" y="651493"/>
                  </a:lnTo>
                  <a:lnTo>
                    <a:pt x="537210" y="659127"/>
                  </a:lnTo>
                  <a:lnTo>
                    <a:pt x="537845" y="673440"/>
                  </a:lnTo>
                  <a:lnTo>
                    <a:pt x="537845" y="687118"/>
                  </a:lnTo>
                  <a:lnTo>
                    <a:pt x="537210" y="700159"/>
                  </a:lnTo>
                  <a:lnTo>
                    <a:pt x="538163" y="699205"/>
                  </a:lnTo>
                  <a:lnTo>
                    <a:pt x="539433" y="697932"/>
                  </a:lnTo>
                  <a:lnTo>
                    <a:pt x="540703" y="697296"/>
                  </a:lnTo>
                  <a:lnTo>
                    <a:pt x="541973" y="696660"/>
                  </a:lnTo>
                  <a:lnTo>
                    <a:pt x="542925" y="697296"/>
                  </a:lnTo>
                  <a:lnTo>
                    <a:pt x="543243" y="698251"/>
                  </a:lnTo>
                  <a:lnTo>
                    <a:pt x="543878" y="699841"/>
                  </a:lnTo>
                  <a:lnTo>
                    <a:pt x="543878" y="702067"/>
                  </a:lnTo>
                  <a:lnTo>
                    <a:pt x="544195" y="708429"/>
                  </a:lnTo>
                  <a:lnTo>
                    <a:pt x="544195" y="716063"/>
                  </a:lnTo>
                  <a:lnTo>
                    <a:pt x="543878" y="725287"/>
                  </a:lnTo>
                  <a:lnTo>
                    <a:pt x="542925" y="735466"/>
                  </a:lnTo>
                  <a:lnTo>
                    <a:pt x="540703" y="757413"/>
                  </a:lnTo>
                  <a:lnTo>
                    <a:pt x="537528" y="779042"/>
                  </a:lnTo>
                  <a:lnTo>
                    <a:pt x="534670" y="796536"/>
                  </a:lnTo>
                  <a:lnTo>
                    <a:pt x="533083" y="802898"/>
                  </a:lnTo>
                  <a:lnTo>
                    <a:pt x="531813" y="807669"/>
                  </a:lnTo>
                  <a:lnTo>
                    <a:pt x="531178" y="808623"/>
                  </a:lnTo>
                  <a:lnTo>
                    <a:pt x="530860" y="809577"/>
                  </a:lnTo>
                  <a:lnTo>
                    <a:pt x="530543" y="809577"/>
                  </a:lnTo>
                  <a:lnTo>
                    <a:pt x="529908" y="808623"/>
                  </a:lnTo>
                  <a:lnTo>
                    <a:pt x="528638" y="820392"/>
                  </a:lnTo>
                  <a:lnTo>
                    <a:pt x="526733" y="831525"/>
                  </a:lnTo>
                  <a:lnTo>
                    <a:pt x="524510" y="842657"/>
                  </a:lnTo>
                  <a:lnTo>
                    <a:pt x="521335" y="853154"/>
                  </a:lnTo>
                  <a:lnTo>
                    <a:pt x="518478" y="863650"/>
                  </a:lnTo>
                  <a:lnTo>
                    <a:pt x="514985" y="873829"/>
                  </a:lnTo>
                  <a:lnTo>
                    <a:pt x="510858" y="883689"/>
                  </a:lnTo>
                  <a:lnTo>
                    <a:pt x="506730" y="892913"/>
                  </a:lnTo>
                  <a:lnTo>
                    <a:pt x="502285" y="902138"/>
                  </a:lnTo>
                  <a:lnTo>
                    <a:pt x="497205" y="911044"/>
                  </a:lnTo>
                  <a:lnTo>
                    <a:pt x="492443" y="919314"/>
                  </a:lnTo>
                  <a:lnTo>
                    <a:pt x="486728" y="927584"/>
                  </a:lnTo>
                  <a:lnTo>
                    <a:pt x="481013" y="935536"/>
                  </a:lnTo>
                  <a:lnTo>
                    <a:pt x="475615" y="943170"/>
                  </a:lnTo>
                  <a:lnTo>
                    <a:pt x="469583" y="950167"/>
                  </a:lnTo>
                  <a:lnTo>
                    <a:pt x="463550" y="957165"/>
                  </a:lnTo>
                  <a:lnTo>
                    <a:pt x="457200" y="963209"/>
                  </a:lnTo>
                  <a:lnTo>
                    <a:pt x="450850" y="969252"/>
                  </a:lnTo>
                  <a:lnTo>
                    <a:pt x="443865" y="974659"/>
                  </a:lnTo>
                  <a:lnTo>
                    <a:pt x="437198" y="980067"/>
                  </a:lnTo>
                  <a:lnTo>
                    <a:pt x="430530" y="984838"/>
                  </a:lnTo>
                  <a:lnTo>
                    <a:pt x="423545" y="989609"/>
                  </a:lnTo>
                  <a:lnTo>
                    <a:pt x="416878" y="993744"/>
                  </a:lnTo>
                  <a:lnTo>
                    <a:pt x="410210" y="997243"/>
                  </a:lnTo>
                  <a:lnTo>
                    <a:pt x="402908" y="1000742"/>
                  </a:lnTo>
                  <a:lnTo>
                    <a:pt x="396240" y="1003286"/>
                  </a:lnTo>
                  <a:lnTo>
                    <a:pt x="389255" y="1006149"/>
                  </a:lnTo>
                  <a:lnTo>
                    <a:pt x="382587" y="1008057"/>
                  </a:lnTo>
                  <a:lnTo>
                    <a:pt x="375920" y="1009330"/>
                  </a:lnTo>
                  <a:lnTo>
                    <a:pt x="369252" y="1010602"/>
                  </a:lnTo>
                  <a:lnTo>
                    <a:pt x="362585" y="1011238"/>
                  </a:lnTo>
                  <a:lnTo>
                    <a:pt x="356235" y="1011238"/>
                  </a:lnTo>
                  <a:lnTo>
                    <a:pt x="351155" y="1011238"/>
                  </a:lnTo>
                  <a:lnTo>
                    <a:pt x="345440" y="1010602"/>
                  </a:lnTo>
                  <a:lnTo>
                    <a:pt x="339725" y="1009330"/>
                  </a:lnTo>
                  <a:lnTo>
                    <a:pt x="334010" y="1007421"/>
                  </a:lnTo>
                  <a:lnTo>
                    <a:pt x="327977" y="1005831"/>
                  </a:lnTo>
                  <a:lnTo>
                    <a:pt x="321945" y="1002968"/>
                  </a:lnTo>
                  <a:lnTo>
                    <a:pt x="315595" y="1000105"/>
                  </a:lnTo>
                  <a:lnTo>
                    <a:pt x="309245" y="996607"/>
                  </a:lnTo>
                  <a:lnTo>
                    <a:pt x="302895" y="992790"/>
                  </a:lnTo>
                  <a:lnTo>
                    <a:pt x="296227" y="988655"/>
                  </a:lnTo>
                  <a:lnTo>
                    <a:pt x="289877" y="984202"/>
                  </a:lnTo>
                  <a:lnTo>
                    <a:pt x="282892" y="979430"/>
                  </a:lnTo>
                  <a:lnTo>
                    <a:pt x="276542" y="974023"/>
                  </a:lnTo>
                  <a:lnTo>
                    <a:pt x="269875" y="968298"/>
                  </a:lnTo>
                  <a:lnTo>
                    <a:pt x="263207" y="962254"/>
                  </a:lnTo>
                  <a:lnTo>
                    <a:pt x="256540" y="955893"/>
                  </a:lnTo>
                  <a:lnTo>
                    <a:pt x="250190" y="949213"/>
                  </a:lnTo>
                  <a:lnTo>
                    <a:pt x="243840" y="941897"/>
                  </a:lnTo>
                  <a:lnTo>
                    <a:pt x="237490" y="934900"/>
                  </a:lnTo>
                  <a:lnTo>
                    <a:pt x="231457" y="927266"/>
                  </a:lnTo>
                  <a:lnTo>
                    <a:pt x="225425" y="919314"/>
                  </a:lnTo>
                  <a:lnTo>
                    <a:pt x="219710" y="911044"/>
                  </a:lnTo>
                  <a:lnTo>
                    <a:pt x="214312" y="902774"/>
                  </a:lnTo>
                  <a:lnTo>
                    <a:pt x="208915" y="893868"/>
                  </a:lnTo>
                  <a:lnTo>
                    <a:pt x="203517" y="885280"/>
                  </a:lnTo>
                  <a:lnTo>
                    <a:pt x="198755" y="875737"/>
                  </a:lnTo>
                  <a:lnTo>
                    <a:pt x="194310" y="866195"/>
                  </a:lnTo>
                  <a:lnTo>
                    <a:pt x="190182" y="856971"/>
                  </a:lnTo>
                  <a:lnTo>
                    <a:pt x="186055" y="846792"/>
                  </a:lnTo>
                  <a:lnTo>
                    <a:pt x="182245" y="836932"/>
                  </a:lnTo>
                  <a:lnTo>
                    <a:pt x="179070" y="826754"/>
                  </a:lnTo>
                  <a:lnTo>
                    <a:pt x="176212" y="816257"/>
                  </a:lnTo>
                  <a:lnTo>
                    <a:pt x="173990" y="822937"/>
                  </a:lnTo>
                  <a:lnTo>
                    <a:pt x="172402" y="826117"/>
                  </a:lnTo>
                  <a:lnTo>
                    <a:pt x="171450" y="828344"/>
                  </a:lnTo>
                  <a:lnTo>
                    <a:pt x="169862" y="830252"/>
                  </a:lnTo>
                  <a:lnTo>
                    <a:pt x="168275" y="831525"/>
                  </a:lnTo>
                  <a:lnTo>
                    <a:pt x="167322" y="832479"/>
                  </a:lnTo>
                  <a:lnTo>
                    <a:pt x="165417" y="832797"/>
                  </a:lnTo>
                  <a:lnTo>
                    <a:pt x="163830" y="832479"/>
                  </a:lnTo>
                  <a:lnTo>
                    <a:pt x="162242" y="831207"/>
                  </a:lnTo>
                  <a:lnTo>
                    <a:pt x="160655" y="829616"/>
                  </a:lnTo>
                  <a:lnTo>
                    <a:pt x="159385" y="827390"/>
                  </a:lnTo>
                  <a:lnTo>
                    <a:pt x="157797" y="824845"/>
                  </a:lnTo>
                  <a:lnTo>
                    <a:pt x="156210" y="821346"/>
                  </a:lnTo>
                  <a:lnTo>
                    <a:pt x="153987" y="813076"/>
                  </a:lnTo>
                  <a:lnTo>
                    <a:pt x="152082" y="803534"/>
                  </a:lnTo>
                  <a:lnTo>
                    <a:pt x="150495" y="792083"/>
                  </a:lnTo>
                  <a:lnTo>
                    <a:pt x="149542" y="779678"/>
                  </a:lnTo>
                  <a:lnTo>
                    <a:pt x="149225" y="766637"/>
                  </a:lnTo>
                  <a:lnTo>
                    <a:pt x="149542" y="753914"/>
                  </a:lnTo>
                  <a:lnTo>
                    <a:pt x="150177" y="742781"/>
                  </a:lnTo>
                  <a:lnTo>
                    <a:pt x="151765" y="732285"/>
                  </a:lnTo>
                  <a:lnTo>
                    <a:pt x="153352" y="722742"/>
                  </a:lnTo>
                  <a:lnTo>
                    <a:pt x="155257" y="714790"/>
                  </a:lnTo>
                  <a:lnTo>
                    <a:pt x="157797" y="708429"/>
                  </a:lnTo>
                  <a:lnTo>
                    <a:pt x="159067" y="705884"/>
                  </a:lnTo>
                  <a:lnTo>
                    <a:pt x="160337" y="703976"/>
                  </a:lnTo>
                  <a:lnTo>
                    <a:pt x="161607" y="702067"/>
                  </a:lnTo>
                  <a:lnTo>
                    <a:pt x="163195" y="700795"/>
                  </a:lnTo>
                  <a:lnTo>
                    <a:pt x="158432" y="696024"/>
                  </a:lnTo>
                  <a:lnTo>
                    <a:pt x="154622" y="690617"/>
                  </a:lnTo>
                  <a:lnTo>
                    <a:pt x="151447" y="685209"/>
                  </a:lnTo>
                  <a:lnTo>
                    <a:pt x="148907" y="679166"/>
                  </a:lnTo>
                  <a:lnTo>
                    <a:pt x="147002" y="672804"/>
                  </a:lnTo>
                  <a:lnTo>
                    <a:pt x="145097" y="666443"/>
                  </a:lnTo>
                  <a:lnTo>
                    <a:pt x="143827" y="659763"/>
                  </a:lnTo>
                  <a:lnTo>
                    <a:pt x="143192" y="653083"/>
                  </a:lnTo>
                  <a:lnTo>
                    <a:pt x="142875" y="646086"/>
                  </a:lnTo>
                  <a:lnTo>
                    <a:pt x="142875" y="639088"/>
                  </a:lnTo>
                  <a:lnTo>
                    <a:pt x="143510" y="632090"/>
                  </a:lnTo>
                  <a:lnTo>
                    <a:pt x="144145" y="624775"/>
                  </a:lnTo>
                  <a:lnTo>
                    <a:pt x="145415" y="617777"/>
                  </a:lnTo>
                  <a:lnTo>
                    <a:pt x="146367" y="610461"/>
                  </a:lnTo>
                  <a:lnTo>
                    <a:pt x="148272" y="603782"/>
                  </a:lnTo>
                  <a:lnTo>
                    <a:pt x="149860" y="596466"/>
                  </a:lnTo>
                  <a:lnTo>
                    <a:pt x="154305" y="583425"/>
                  </a:lnTo>
                  <a:lnTo>
                    <a:pt x="159385" y="570702"/>
                  </a:lnTo>
                  <a:lnTo>
                    <a:pt x="164465" y="558933"/>
                  </a:lnTo>
                  <a:lnTo>
                    <a:pt x="169862" y="548436"/>
                  </a:lnTo>
                  <a:lnTo>
                    <a:pt x="174942" y="539212"/>
                  </a:lnTo>
                  <a:lnTo>
                    <a:pt x="180022" y="532214"/>
                  </a:lnTo>
                  <a:lnTo>
                    <a:pt x="182562" y="529034"/>
                  </a:lnTo>
                  <a:lnTo>
                    <a:pt x="184467" y="526807"/>
                  </a:lnTo>
                  <a:lnTo>
                    <a:pt x="186690" y="525535"/>
                  </a:lnTo>
                  <a:lnTo>
                    <a:pt x="188277" y="524262"/>
                  </a:lnTo>
                  <a:lnTo>
                    <a:pt x="198120" y="519491"/>
                  </a:lnTo>
                  <a:lnTo>
                    <a:pt x="207327" y="514720"/>
                  </a:lnTo>
                  <a:lnTo>
                    <a:pt x="216852" y="510585"/>
                  </a:lnTo>
                  <a:lnTo>
                    <a:pt x="226377" y="507086"/>
                  </a:lnTo>
                  <a:lnTo>
                    <a:pt x="235267" y="503587"/>
                  </a:lnTo>
                  <a:lnTo>
                    <a:pt x="244792" y="500407"/>
                  </a:lnTo>
                  <a:lnTo>
                    <a:pt x="253682" y="497862"/>
                  </a:lnTo>
                  <a:lnTo>
                    <a:pt x="262572" y="495317"/>
                  </a:lnTo>
                  <a:lnTo>
                    <a:pt x="271780" y="493409"/>
                  </a:lnTo>
                  <a:lnTo>
                    <a:pt x="280352" y="491501"/>
                  </a:lnTo>
                  <a:lnTo>
                    <a:pt x="288925" y="489910"/>
                  </a:lnTo>
                  <a:lnTo>
                    <a:pt x="298132" y="488638"/>
                  </a:lnTo>
                  <a:lnTo>
                    <a:pt x="306387" y="487365"/>
                  </a:lnTo>
                  <a:lnTo>
                    <a:pt x="314960" y="486729"/>
                  </a:lnTo>
                  <a:lnTo>
                    <a:pt x="323215" y="486093"/>
                  </a:lnTo>
                  <a:lnTo>
                    <a:pt x="331470" y="485775"/>
                  </a:lnTo>
                  <a:close/>
                  <a:moveTo>
                    <a:pt x="2394109" y="485775"/>
                  </a:moveTo>
                  <a:lnTo>
                    <a:pt x="2410607" y="485775"/>
                  </a:lnTo>
                  <a:lnTo>
                    <a:pt x="2418538" y="486093"/>
                  </a:lnTo>
                  <a:lnTo>
                    <a:pt x="2427104" y="486729"/>
                  </a:lnTo>
                  <a:lnTo>
                    <a:pt x="2435352" y="487365"/>
                  </a:lnTo>
                  <a:lnTo>
                    <a:pt x="2443918" y="488638"/>
                  </a:lnTo>
                  <a:lnTo>
                    <a:pt x="2452801" y="489910"/>
                  </a:lnTo>
                  <a:lnTo>
                    <a:pt x="2461367" y="491500"/>
                  </a:lnTo>
                  <a:lnTo>
                    <a:pt x="2470250" y="493409"/>
                  </a:lnTo>
                  <a:lnTo>
                    <a:pt x="2479451" y="495317"/>
                  </a:lnTo>
                  <a:lnTo>
                    <a:pt x="2488334" y="497862"/>
                  </a:lnTo>
                  <a:lnTo>
                    <a:pt x="2497534" y="500407"/>
                  </a:lnTo>
                  <a:lnTo>
                    <a:pt x="2506417" y="503587"/>
                  </a:lnTo>
                  <a:lnTo>
                    <a:pt x="2515935" y="507086"/>
                  </a:lnTo>
                  <a:lnTo>
                    <a:pt x="2525135" y="510585"/>
                  </a:lnTo>
                  <a:lnTo>
                    <a:pt x="2534653" y="514720"/>
                  </a:lnTo>
                  <a:lnTo>
                    <a:pt x="2543853" y="519491"/>
                  </a:lnTo>
                  <a:lnTo>
                    <a:pt x="2553371" y="524262"/>
                  </a:lnTo>
                  <a:lnTo>
                    <a:pt x="2555274" y="525535"/>
                  </a:lnTo>
                  <a:lnTo>
                    <a:pt x="2557178" y="526807"/>
                  </a:lnTo>
                  <a:lnTo>
                    <a:pt x="2559399" y="529033"/>
                  </a:lnTo>
                  <a:lnTo>
                    <a:pt x="2561620" y="532214"/>
                  </a:lnTo>
                  <a:lnTo>
                    <a:pt x="2566378" y="539212"/>
                  </a:lnTo>
                  <a:lnTo>
                    <a:pt x="2571772" y="548436"/>
                  </a:lnTo>
                  <a:lnTo>
                    <a:pt x="2577482" y="558933"/>
                  </a:lnTo>
                  <a:lnTo>
                    <a:pt x="2582558" y="570702"/>
                  </a:lnTo>
                  <a:lnTo>
                    <a:pt x="2587634" y="583425"/>
                  </a:lnTo>
                  <a:lnTo>
                    <a:pt x="2591759" y="596466"/>
                  </a:lnTo>
                  <a:lnTo>
                    <a:pt x="2593662" y="603782"/>
                  </a:lnTo>
                  <a:lnTo>
                    <a:pt x="2594931" y="610461"/>
                  </a:lnTo>
                  <a:lnTo>
                    <a:pt x="2596517" y="617777"/>
                  </a:lnTo>
                  <a:lnTo>
                    <a:pt x="2597786" y="624775"/>
                  </a:lnTo>
                  <a:lnTo>
                    <a:pt x="2598421" y="632090"/>
                  </a:lnTo>
                  <a:lnTo>
                    <a:pt x="2598738" y="639088"/>
                  </a:lnTo>
                  <a:lnTo>
                    <a:pt x="2598738" y="646086"/>
                  </a:lnTo>
                  <a:lnTo>
                    <a:pt x="2598421" y="653083"/>
                  </a:lnTo>
                  <a:lnTo>
                    <a:pt x="2598104" y="659763"/>
                  </a:lnTo>
                  <a:lnTo>
                    <a:pt x="2596517" y="666443"/>
                  </a:lnTo>
                  <a:lnTo>
                    <a:pt x="2594931" y="672804"/>
                  </a:lnTo>
                  <a:lnTo>
                    <a:pt x="2592710" y="679166"/>
                  </a:lnTo>
                  <a:lnTo>
                    <a:pt x="2590172" y="685209"/>
                  </a:lnTo>
                  <a:lnTo>
                    <a:pt x="2586683" y="690617"/>
                  </a:lnTo>
                  <a:lnTo>
                    <a:pt x="2583193" y="696024"/>
                  </a:lnTo>
                  <a:lnTo>
                    <a:pt x="2578434" y="700795"/>
                  </a:lnTo>
                  <a:lnTo>
                    <a:pt x="2580020" y="702067"/>
                  </a:lnTo>
                  <a:lnTo>
                    <a:pt x="2581607" y="703976"/>
                  </a:lnTo>
                  <a:lnTo>
                    <a:pt x="2582558" y="705884"/>
                  </a:lnTo>
                  <a:lnTo>
                    <a:pt x="2584145" y="708429"/>
                  </a:lnTo>
                  <a:lnTo>
                    <a:pt x="2586365" y="714790"/>
                  </a:lnTo>
                  <a:lnTo>
                    <a:pt x="2588269" y="722742"/>
                  </a:lnTo>
                  <a:lnTo>
                    <a:pt x="2590172" y="732285"/>
                  </a:lnTo>
                  <a:lnTo>
                    <a:pt x="2591441" y="742781"/>
                  </a:lnTo>
                  <a:lnTo>
                    <a:pt x="2592076" y="753914"/>
                  </a:lnTo>
                  <a:lnTo>
                    <a:pt x="2592393" y="766637"/>
                  </a:lnTo>
                  <a:lnTo>
                    <a:pt x="2592076" y="779678"/>
                  </a:lnTo>
                  <a:lnTo>
                    <a:pt x="2591441" y="792083"/>
                  </a:lnTo>
                  <a:lnTo>
                    <a:pt x="2589855" y="803534"/>
                  </a:lnTo>
                  <a:lnTo>
                    <a:pt x="2587634" y="813076"/>
                  </a:lnTo>
                  <a:lnTo>
                    <a:pt x="2585414" y="821346"/>
                  </a:lnTo>
                  <a:lnTo>
                    <a:pt x="2584145" y="824845"/>
                  </a:lnTo>
                  <a:lnTo>
                    <a:pt x="2582558" y="827390"/>
                  </a:lnTo>
                  <a:lnTo>
                    <a:pt x="2581289" y="829616"/>
                  </a:lnTo>
                  <a:lnTo>
                    <a:pt x="2579703" y="831207"/>
                  </a:lnTo>
                  <a:lnTo>
                    <a:pt x="2577799" y="832479"/>
                  </a:lnTo>
                  <a:lnTo>
                    <a:pt x="2576213" y="832797"/>
                  </a:lnTo>
                  <a:lnTo>
                    <a:pt x="2574627" y="832479"/>
                  </a:lnTo>
                  <a:lnTo>
                    <a:pt x="2573358" y="831525"/>
                  </a:lnTo>
                  <a:lnTo>
                    <a:pt x="2571772" y="830252"/>
                  </a:lnTo>
                  <a:lnTo>
                    <a:pt x="2570503" y="828344"/>
                  </a:lnTo>
                  <a:lnTo>
                    <a:pt x="2569234" y="826117"/>
                  </a:lnTo>
                  <a:lnTo>
                    <a:pt x="2567965" y="822936"/>
                  </a:lnTo>
                  <a:lnTo>
                    <a:pt x="2565744" y="816257"/>
                  </a:lnTo>
                  <a:lnTo>
                    <a:pt x="2562889" y="826753"/>
                  </a:lnTo>
                  <a:lnTo>
                    <a:pt x="2559399" y="836932"/>
                  </a:lnTo>
                  <a:lnTo>
                    <a:pt x="2555592" y="846792"/>
                  </a:lnTo>
                  <a:lnTo>
                    <a:pt x="2551785" y="856971"/>
                  </a:lnTo>
                  <a:lnTo>
                    <a:pt x="2547343" y="866195"/>
                  </a:lnTo>
                  <a:lnTo>
                    <a:pt x="2542902" y="875737"/>
                  </a:lnTo>
                  <a:lnTo>
                    <a:pt x="2537825" y="885280"/>
                  </a:lnTo>
                  <a:lnTo>
                    <a:pt x="2533067" y="893868"/>
                  </a:lnTo>
                  <a:lnTo>
                    <a:pt x="2527356" y="902774"/>
                  </a:lnTo>
                  <a:lnTo>
                    <a:pt x="2522280" y="911044"/>
                  </a:lnTo>
                  <a:lnTo>
                    <a:pt x="2516252" y="919314"/>
                  </a:lnTo>
                  <a:lnTo>
                    <a:pt x="2510224" y="927266"/>
                  </a:lnTo>
                  <a:lnTo>
                    <a:pt x="2504197" y="934900"/>
                  </a:lnTo>
                  <a:lnTo>
                    <a:pt x="2497851" y="941897"/>
                  </a:lnTo>
                  <a:lnTo>
                    <a:pt x="2491824" y="949213"/>
                  </a:lnTo>
                  <a:lnTo>
                    <a:pt x="2484844" y="955893"/>
                  </a:lnTo>
                  <a:lnTo>
                    <a:pt x="2478499" y="962254"/>
                  </a:lnTo>
                  <a:lnTo>
                    <a:pt x="2472154" y="968298"/>
                  </a:lnTo>
                  <a:lnTo>
                    <a:pt x="2465492" y="974023"/>
                  </a:lnTo>
                  <a:lnTo>
                    <a:pt x="2458829" y="979430"/>
                  </a:lnTo>
                  <a:lnTo>
                    <a:pt x="2452167" y="984202"/>
                  </a:lnTo>
                  <a:lnTo>
                    <a:pt x="2445505" y="988654"/>
                  </a:lnTo>
                  <a:lnTo>
                    <a:pt x="2439159" y="992789"/>
                  </a:lnTo>
                  <a:lnTo>
                    <a:pt x="2432814" y="996607"/>
                  </a:lnTo>
                  <a:lnTo>
                    <a:pt x="2426469" y="1000105"/>
                  </a:lnTo>
                  <a:lnTo>
                    <a:pt x="2420124" y="1002968"/>
                  </a:lnTo>
                  <a:lnTo>
                    <a:pt x="2413462" y="1005831"/>
                  </a:lnTo>
                  <a:lnTo>
                    <a:pt x="2408069" y="1007421"/>
                  </a:lnTo>
                  <a:lnTo>
                    <a:pt x="2402041" y="1009330"/>
                  </a:lnTo>
                  <a:lnTo>
                    <a:pt x="2396330" y="1010602"/>
                  </a:lnTo>
                  <a:lnTo>
                    <a:pt x="2390937" y="1011238"/>
                  </a:lnTo>
                  <a:lnTo>
                    <a:pt x="2385861" y="1011238"/>
                  </a:lnTo>
                  <a:lnTo>
                    <a:pt x="2379516" y="1011238"/>
                  </a:lnTo>
                  <a:lnTo>
                    <a:pt x="2372536" y="1010602"/>
                  </a:lnTo>
                  <a:lnTo>
                    <a:pt x="2366191" y="1009330"/>
                  </a:lnTo>
                  <a:lnTo>
                    <a:pt x="2359529" y="1008057"/>
                  </a:lnTo>
                  <a:lnTo>
                    <a:pt x="2352866" y="1006149"/>
                  </a:lnTo>
                  <a:lnTo>
                    <a:pt x="2345887" y="1003286"/>
                  </a:lnTo>
                  <a:lnTo>
                    <a:pt x="2338907" y="1000742"/>
                  </a:lnTo>
                  <a:lnTo>
                    <a:pt x="2331928" y="997243"/>
                  </a:lnTo>
                  <a:lnTo>
                    <a:pt x="2325265" y="993744"/>
                  </a:lnTo>
                  <a:lnTo>
                    <a:pt x="2318286" y="989609"/>
                  </a:lnTo>
                  <a:lnTo>
                    <a:pt x="2311306" y="984838"/>
                  </a:lnTo>
                  <a:lnTo>
                    <a:pt x="2304644" y="980067"/>
                  </a:lnTo>
                  <a:lnTo>
                    <a:pt x="2297981" y="974659"/>
                  </a:lnTo>
                  <a:lnTo>
                    <a:pt x="2291636" y="969252"/>
                  </a:lnTo>
                  <a:lnTo>
                    <a:pt x="2284974" y="963208"/>
                  </a:lnTo>
                  <a:lnTo>
                    <a:pt x="2278629" y="957165"/>
                  </a:lnTo>
                  <a:lnTo>
                    <a:pt x="2272284" y="950167"/>
                  </a:lnTo>
                  <a:lnTo>
                    <a:pt x="2266256" y="943170"/>
                  </a:lnTo>
                  <a:lnTo>
                    <a:pt x="2260545" y="935536"/>
                  </a:lnTo>
                  <a:lnTo>
                    <a:pt x="2255152" y="927584"/>
                  </a:lnTo>
                  <a:lnTo>
                    <a:pt x="2249759" y="919314"/>
                  </a:lnTo>
                  <a:lnTo>
                    <a:pt x="2244365" y="911044"/>
                  </a:lnTo>
                  <a:lnTo>
                    <a:pt x="2239924" y="902138"/>
                  </a:lnTo>
                  <a:lnTo>
                    <a:pt x="2235482" y="892913"/>
                  </a:lnTo>
                  <a:lnTo>
                    <a:pt x="2231041" y="883689"/>
                  </a:lnTo>
                  <a:lnTo>
                    <a:pt x="2227234" y="873829"/>
                  </a:lnTo>
                  <a:lnTo>
                    <a:pt x="2223744" y="863650"/>
                  </a:lnTo>
                  <a:lnTo>
                    <a:pt x="2220571" y="853154"/>
                  </a:lnTo>
                  <a:lnTo>
                    <a:pt x="2217716" y="842657"/>
                  </a:lnTo>
                  <a:lnTo>
                    <a:pt x="2215178" y="831525"/>
                  </a:lnTo>
                  <a:lnTo>
                    <a:pt x="2213275" y="820392"/>
                  </a:lnTo>
                  <a:lnTo>
                    <a:pt x="2211688" y="808623"/>
                  </a:lnTo>
                  <a:lnTo>
                    <a:pt x="2211371" y="809577"/>
                  </a:lnTo>
                  <a:lnTo>
                    <a:pt x="2211054" y="809577"/>
                  </a:lnTo>
                  <a:lnTo>
                    <a:pt x="2210737" y="808623"/>
                  </a:lnTo>
                  <a:lnTo>
                    <a:pt x="2210419" y="807669"/>
                  </a:lnTo>
                  <a:lnTo>
                    <a:pt x="2208833" y="802898"/>
                  </a:lnTo>
                  <a:lnTo>
                    <a:pt x="2207564" y="796536"/>
                  </a:lnTo>
                  <a:lnTo>
                    <a:pt x="2204391" y="779042"/>
                  </a:lnTo>
                  <a:lnTo>
                    <a:pt x="2201536" y="757413"/>
                  </a:lnTo>
                  <a:lnTo>
                    <a:pt x="2198998" y="735465"/>
                  </a:lnTo>
                  <a:lnTo>
                    <a:pt x="2198364" y="725287"/>
                  </a:lnTo>
                  <a:lnTo>
                    <a:pt x="2198046" y="716063"/>
                  </a:lnTo>
                  <a:lnTo>
                    <a:pt x="2197412" y="708429"/>
                  </a:lnTo>
                  <a:lnTo>
                    <a:pt x="2198046" y="702067"/>
                  </a:lnTo>
                  <a:lnTo>
                    <a:pt x="2198364" y="699841"/>
                  </a:lnTo>
                  <a:lnTo>
                    <a:pt x="2198681" y="698250"/>
                  </a:lnTo>
                  <a:lnTo>
                    <a:pt x="2199315" y="697296"/>
                  </a:lnTo>
                  <a:lnTo>
                    <a:pt x="2200267" y="696660"/>
                  </a:lnTo>
                  <a:lnTo>
                    <a:pt x="2201219" y="697296"/>
                  </a:lnTo>
                  <a:lnTo>
                    <a:pt x="2202488" y="697932"/>
                  </a:lnTo>
                  <a:lnTo>
                    <a:pt x="2204074" y="699205"/>
                  </a:lnTo>
                  <a:lnTo>
                    <a:pt x="2205026" y="700159"/>
                  </a:lnTo>
                  <a:lnTo>
                    <a:pt x="2204391" y="687118"/>
                  </a:lnTo>
                  <a:lnTo>
                    <a:pt x="2204074" y="673440"/>
                  </a:lnTo>
                  <a:lnTo>
                    <a:pt x="2204709" y="659127"/>
                  </a:lnTo>
                  <a:lnTo>
                    <a:pt x="2205343" y="651493"/>
                  </a:lnTo>
                  <a:lnTo>
                    <a:pt x="2206295" y="643541"/>
                  </a:lnTo>
                  <a:lnTo>
                    <a:pt x="2209150" y="646086"/>
                  </a:lnTo>
                  <a:lnTo>
                    <a:pt x="2212323" y="647676"/>
                  </a:lnTo>
                  <a:lnTo>
                    <a:pt x="2215495" y="649267"/>
                  </a:lnTo>
                  <a:lnTo>
                    <a:pt x="2218985" y="650539"/>
                  </a:lnTo>
                  <a:lnTo>
                    <a:pt x="2222475" y="651493"/>
                  </a:lnTo>
                  <a:lnTo>
                    <a:pt x="2225965" y="652129"/>
                  </a:lnTo>
                  <a:lnTo>
                    <a:pt x="2229772" y="652447"/>
                  </a:lnTo>
                  <a:lnTo>
                    <a:pt x="2233896" y="652447"/>
                  </a:lnTo>
                  <a:lnTo>
                    <a:pt x="2238020" y="652447"/>
                  </a:lnTo>
                  <a:lnTo>
                    <a:pt x="2242145" y="652129"/>
                  </a:lnTo>
                  <a:lnTo>
                    <a:pt x="2251028" y="650539"/>
                  </a:lnTo>
                  <a:lnTo>
                    <a:pt x="2259911" y="648312"/>
                  </a:lnTo>
                  <a:lnTo>
                    <a:pt x="2269746" y="645132"/>
                  </a:lnTo>
                  <a:lnTo>
                    <a:pt x="2279581" y="641315"/>
                  </a:lnTo>
                  <a:lnTo>
                    <a:pt x="2289733" y="637180"/>
                  </a:lnTo>
                  <a:lnTo>
                    <a:pt x="2300519" y="632726"/>
                  </a:lnTo>
                  <a:lnTo>
                    <a:pt x="2310989" y="627955"/>
                  </a:lnTo>
                  <a:lnTo>
                    <a:pt x="2333514" y="616823"/>
                  </a:lnTo>
                  <a:lnTo>
                    <a:pt x="2356991" y="605690"/>
                  </a:lnTo>
                  <a:lnTo>
                    <a:pt x="2345569" y="610461"/>
                  </a:lnTo>
                  <a:lnTo>
                    <a:pt x="2334466" y="615868"/>
                  </a:lnTo>
                  <a:lnTo>
                    <a:pt x="2324948" y="620322"/>
                  </a:lnTo>
                  <a:lnTo>
                    <a:pt x="2315430" y="624138"/>
                  </a:lnTo>
                  <a:lnTo>
                    <a:pt x="2306865" y="626683"/>
                  </a:lnTo>
                  <a:lnTo>
                    <a:pt x="2298616" y="628910"/>
                  </a:lnTo>
                  <a:lnTo>
                    <a:pt x="2290367" y="630182"/>
                  </a:lnTo>
                  <a:lnTo>
                    <a:pt x="2282436" y="630818"/>
                  </a:lnTo>
                  <a:lnTo>
                    <a:pt x="2275456" y="630818"/>
                  </a:lnTo>
                  <a:lnTo>
                    <a:pt x="2268160" y="630500"/>
                  </a:lnTo>
                  <a:lnTo>
                    <a:pt x="2261497" y="629228"/>
                  </a:lnTo>
                  <a:lnTo>
                    <a:pt x="2255152" y="627955"/>
                  </a:lnTo>
                  <a:lnTo>
                    <a:pt x="2248807" y="626047"/>
                  </a:lnTo>
                  <a:lnTo>
                    <a:pt x="2243096" y="623502"/>
                  </a:lnTo>
                  <a:lnTo>
                    <a:pt x="2237703" y="620640"/>
                  </a:lnTo>
                  <a:lnTo>
                    <a:pt x="2232627" y="617777"/>
                  </a:lnTo>
                  <a:lnTo>
                    <a:pt x="2227551" y="614278"/>
                  </a:lnTo>
                  <a:lnTo>
                    <a:pt x="2223109" y="610779"/>
                  </a:lnTo>
                  <a:lnTo>
                    <a:pt x="2218985" y="607280"/>
                  </a:lnTo>
                  <a:lnTo>
                    <a:pt x="2214861" y="603463"/>
                  </a:lnTo>
                  <a:lnTo>
                    <a:pt x="2211371" y="599647"/>
                  </a:lnTo>
                  <a:lnTo>
                    <a:pt x="2208198" y="595512"/>
                  </a:lnTo>
                  <a:lnTo>
                    <a:pt x="2202171" y="587878"/>
                  </a:lnTo>
                  <a:lnTo>
                    <a:pt x="2197412" y="581198"/>
                  </a:lnTo>
                  <a:lnTo>
                    <a:pt x="2193922" y="574837"/>
                  </a:lnTo>
                  <a:lnTo>
                    <a:pt x="2191701" y="569747"/>
                  </a:lnTo>
                  <a:lnTo>
                    <a:pt x="2189163" y="565612"/>
                  </a:lnTo>
                  <a:lnTo>
                    <a:pt x="2191067" y="564340"/>
                  </a:lnTo>
                  <a:lnTo>
                    <a:pt x="2196777" y="559569"/>
                  </a:lnTo>
                  <a:lnTo>
                    <a:pt x="2205343" y="552889"/>
                  </a:lnTo>
                  <a:lnTo>
                    <a:pt x="2217399" y="544301"/>
                  </a:lnTo>
                  <a:lnTo>
                    <a:pt x="2225013" y="539848"/>
                  </a:lnTo>
                  <a:lnTo>
                    <a:pt x="2232944" y="534759"/>
                  </a:lnTo>
                  <a:lnTo>
                    <a:pt x="2241510" y="529670"/>
                  </a:lnTo>
                  <a:lnTo>
                    <a:pt x="2251028" y="524580"/>
                  </a:lnTo>
                  <a:lnTo>
                    <a:pt x="2260545" y="519491"/>
                  </a:lnTo>
                  <a:lnTo>
                    <a:pt x="2271649" y="514402"/>
                  </a:lnTo>
                  <a:lnTo>
                    <a:pt x="2282753" y="509631"/>
                  </a:lnTo>
                  <a:lnTo>
                    <a:pt x="2294809" y="505178"/>
                  </a:lnTo>
                  <a:lnTo>
                    <a:pt x="2307182" y="501043"/>
                  </a:lnTo>
                  <a:lnTo>
                    <a:pt x="2320506" y="497226"/>
                  </a:lnTo>
                  <a:lnTo>
                    <a:pt x="2334466" y="493409"/>
                  </a:lnTo>
                  <a:lnTo>
                    <a:pt x="2348742" y="490864"/>
                  </a:lnTo>
                  <a:lnTo>
                    <a:pt x="2363336" y="488638"/>
                  </a:lnTo>
                  <a:lnTo>
                    <a:pt x="2378564" y="486729"/>
                  </a:lnTo>
                  <a:lnTo>
                    <a:pt x="2394109" y="485775"/>
                  </a:lnTo>
                  <a:close/>
                  <a:moveTo>
                    <a:pt x="1429386" y="468312"/>
                  </a:moveTo>
                  <a:lnTo>
                    <a:pt x="1442086" y="468630"/>
                  </a:lnTo>
                  <a:lnTo>
                    <a:pt x="1454151" y="469899"/>
                  </a:lnTo>
                  <a:lnTo>
                    <a:pt x="1465898" y="471802"/>
                  </a:lnTo>
                  <a:lnTo>
                    <a:pt x="1477011" y="474023"/>
                  </a:lnTo>
                  <a:lnTo>
                    <a:pt x="1487488" y="476562"/>
                  </a:lnTo>
                  <a:lnTo>
                    <a:pt x="1497649" y="479734"/>
                  </a:lnTo>
                  <a:lnTo>
                    <a:pt x="1507491" y="482907"/>
                  </a:lnTo>
                  <a:lnTo>
                    <a:pt x="1516699" y="486714"/>
                  </a:lnTo>
                  <a:lnTo>
                    <a:pt x="1525271" y="490522"/>
                  </a:lnTo>
                  <a:lnTo>
                    <a:pt x="1533526" y="494646"/>
                  </a:lnTo>
                  <a:lnTo>
                    <a:pt x="1541146" y="498771"/>
                  </a:lnTo>
                  <a:lnTo>
                    <a:pt x="1547814" y="502896"/>
                  </a:lnTo>
                  <a:lnTo>
                    <a:pt x="1554164" y="507020"/>
                  </a:lnTo>
                  <a:lnTo>
                    <a:pt x="1565594" y="514952"/>
                  </a:lnTo>
                  <a:lnTo>
                    <a:pt x="1574166" y="522250"/>
                  </a:lnTo>
                  <a:lnTo>
                    <a:pt x="1580516" y="527643"/>
                  </a:lnTo>
                  <a:lnTo>
                    <a:pt x="1585596" y="532720"/>
                  </a:lnTo>
                  <a:lnTo>
                    <a:pt x="1584009" y="536527"/>
                  </a:lnTo>
                  <a:lnTo>
                    <a:pt x="1581469" y="540652"/>
                  </a:lnTo>
                  <a:lnTo>
                    <a:pt x="1578611" y="546046"/>
                  </a:lnTo>
                  <a:lnTo>
                    <a:pt x="1574484" y="552074"/>
                  </a:lnTo>
                  <a:lnTo>
                    <a:pt x="1569721" y="558419"/>
                  </a:lnTo>
                  <a:lnTo>
                    <a:pt x="1563054" y="565399"/>
                  </a:lnTo>
                  <a:lnTo>
                    <a:pt x="1559879" y="568572"/>
                  </a:lnTo>
                  <a:lnTo>
                    <a:pt x="1556386" y="571745"/>
                  </a:lnTo>
                  <a:lnTo>
                    <a:pt x="1552259" y="575235"/>
                  </a:lnTo>
                  <a:lnTo>
                    <a:pt x="1548131" y="577773"/>
                  </a:lnTo>
                  <a:lnTo>
                    <a:pt x="1543686" y="580311"/>
                  </a:lnTo>
                  <a:lnTo>
                    <a:pt x="1538606" y="582850"/>
                  </a:lnTo>
                  <a:lnTo>
                    <a:pt x="1533844" y="584753"/>
                  </a:lnTo>
                  <a:lnTo>
                    <a:pt x="1528446" y="586657"/>
                  </a:lnTo>
                  <a:lnTo>
                    <a:pt x="1523049" y="588243"/>
                  </a:lnTo>
                  <a:lnTo>
                    <a:pt x="1517016" y="588878"/>
                  </a:lnTo>
                  <a:lnTo>
                    <a:pt x="1510984" y="589512"/>
                  </a:lnTo>
                  <a:lnTo>
                    <a:pt x="1503999" y="589512"/>
                  </a:lnTo>
                  <a:lnTo>
                    <a:pt x="1497331" y="588878"/>
                  </a:lnTo>
                  <a:lnTo>
                    <a:pt x="1490346" y="587926"/>
                  </a:lnTo>
                  <a:lnTo>
                    <a:pt x="1483043" y="586022"/>
                  </a:lnTo>
                  <a:lnTo>
                    <a:pt x="1475106" y="583484"/>
                  </a:lnTo>
                  <a:lnTo>
                    <a:pt x="1467168" y="580311"/>
                  </a:lnTo>
                  <a:lnTo>
                    <a:pt x="1458913" y="576187"/>
                  </a:lnTo>
                  <a:lnTo>
                    <a:pt x="1449388" y="571745"/>
                  </a:lnTo>
                  <a:lnTo>
                    <a:pt x="1439546" y="567620"/>
                  </a:lnTo>
                  <a:lnTo>
                    <a:pt x="1479233" y="586657"/>
                  </a:lnTo>
                  <a:lnTo>
                    <a:pt x="1498284" y="594906"/>
                  </a:lnTo>
                  <a:lnTo>
                    <a:pt x="1506856" y="598714"/>
                  </a:lnTo>
                  <a:lnTo>
                    <a:pt x="1515746" y="601886"/>
                  </a:lnTo>
                  <a:lnTo>
                    <a:pt x="1524001" y="604425"/>
                  </a:lnTo>
                  <a:lnTo>
                    <a:pt x="1531939" y="606646"/>
                  </a:lnTo>
                  <a:lnTo>
                    <a:pt x="1539559" y="607915"/>
                  </a:lnTo>
                  <a:lnTo>
                    <a:pt x="1546544" y="608232"/>
                  </a:lnTo>
                  <a:lnTo>
                    <a:pt x="1550036" y="608232"/>
                  </a:lnTo>
                  <a:lnTo>
                    <a:pt x="1553529" y="607915"/>
                  </a:lnTo>
                  <a:lnTo>
                    <a:pt x="1556704" y="607280"/>
                  </a:lnTo>
                  <a:lnTo>
                    <a:pt x="1559879" y="606646"/>
                  </a:lnTo>
                  <a:lnTo>
                    <a:pt x="1562736" y="605376"/>
                  </a:lnTo>
                  <a:lnTo>
                    <a:pt x="1565594" y="604107"/>
                  </a:lnTo>
                  <a:lnTo>
                    <a:pt x="1568451" y="602521"/>
                  </a:lnTo>
                  <a:lnTo>
                    <a:pt x="1570674" y="600617"/>
                  </a:lnTo>
                  <a:lnTo>
                    <a:pt x="1571944" y="607280"/>
                  </a:lnTo>
                  <a:lnTo>
                    <a:pt x="1572261" y="614260"/>
                  </a:lnTo>
                  <a:lnTo>
                    <a:pt x="1572896" y="626634"/>
                  </a:lnTo>
                  <a:lnTo>
                    <a:pt x="1572579" y="638691"/>
                  </a:lnTo>
                  <a:lnTo>
                    <a:pt x="1572261" y="649795"/>
                  </a:lnTo>
                  <a:lnTo>
                    <a:pt x="1574166" y="647574"/>
                  </a:lnTo>
                  <a:lnTo>
                    <a:pt x="1575119" y="647257"/>
                  </a:lnTo>
                  <a:lnTo>
                    <a:pt x="1576389" y="646940"/>
                  </a:lnTo>
                  <a:lnTo>
                    <a:pt x="1577976" y="647257"/>
                  </a:lnTo>
                  <a:lnTo>
                    <a:pt x="1578929" y="647892"/>
                  </a:lnTo>
                  <a:lnTo>
                    <a:pt x="1580516" y="649478"/>
                  </a:lnTo>
                  <a:lnTo>
                    <a:pt x="1582104" y="651382"/>
                  </a:lnTo>
                  <a:lnTo>
                    <a:pt x="1583056" y="653920"/>
                  </a:lnTo>
                  <a:lnTo>
                    <a:pt x="1584326" y="656775"/>
                  </a:lnTo>
                  <a:lnTo>
                    <a:pt x="1586549" y="663756"/>
                  </a:lnTo>
                  <a:lnTo>
                    <a:pt x="1588136" y="672322"/>
                  </a:lnTo>
                  <a:lnTo>
                    <a:pt x="1589406" y="682158"/>
                  </a:lnTo>
                  <a:lnTo>
                    <a:pt x="1590359" y="692945"/>
                  </a:lnTo>
                  <a:lnTo>
                    <a:pt x="1590676" y="704685"/>
                  </a:lnTo>
                  <a:lnTo>
                    <a:pt x="1590359" y="716424"/>
                  </a:lnTo>
                  <a:lnTo>
                    <a:pt x="1589406" y="727211"/>
                  </a:lnTo>
                  <a:lnTo>
                    <a:pt x="1588136" y="737047"/>
                  </a:lnTo>
                  <a:lnTo>
                    <a:pt x="1586549" y="745613"/>
                  </a:lnTo>
                  <a:lnTo>
                    <a:pt x="1584326" y="752911"/>
                  </a:lnTo>
                  <a:lnTo>
                    <a:pt x="1583056" y="755449"/>
                  </a:lnTo>
                  <a:lnTo>
                    <a:pt x="1582104" y="757987"/>
                  </a:lnTo>
                  <a:lnTo>
                    <a:pt x="1580516" y="759891"/>
                  </a:lnTo>
                  <a:lnTo>
                    <a:pt x="1578929" y="761477"/>
                  </a:lnTo>
                  <a:lnTo>
                    <a:pt x="1577976" y="762112"/>
                  </a:lnTo>
                  <a:lnTo>
                    <a:pt x="1576389" y="762429"/>
                  </a:lnTo>
                  <a:lnTo>
                    <a:pt x="1574801" y="762112"/>
                  </a:lnTo>
                  <a:lnTo>
                    <a:pt x="1573214" y="761160"/>
                  </a:lnTo>
                  <a:lnTo>
                    <a:pt x="1571944" y="759573"/>
                  </a:lnTo>
                  <a:lnTo>
                    <a:pt x="1570674" y="757670"/>
                  </a:lnTo>
                  <a:lnTo>
                    <a:pt x="1569086" y="755131"/>
                  </a:lnTo>
                  <a:lnTo>
                    <a:pt x="1568134" y="751641"/>
                  </a:lnTo>
                  <a:lnTo>
                    <a:pt x="1565911" y="744027"/>
                  </a:lnTo>
                  <a:lnTo>
                    <a:pt x="1564641" y="754180"/>
                  </a:lnTo>
                  <a:lnTo>
                    <a:pt x="1562736" y="764015"/>
                  </a:lnTo>
                  <a:lnTo>
                    <a:pt x="1560831" y="773851"/>
                  </a:lnTo>
                  <a:lnTo>
                    <a:pt x="1558291" y="782735"/>
                  </a:lnTo>
                  <a:lnTo>
                    <a:pt x="1555751" y="792253"/>
                  </a:lnTo>
                  <a:lnTo>
                    <a:pt x="1552576" y="800819"/>
                  </a:lnTo>
                  <a:lnTo>
                    <a:pt x="1549401" y="809703"/>
                  </a:lnTo>
                  <a:lnTo>
                    <a:pt x="1545591" y="817953"/>
                  </a:lnTo>
                  <a:lnTo>
                    <a:pt x="1541781" y="825567"/>
                  </a:lnTo>
                  <a:lnTo>
                    <a:pt x="1537336" y="833182"/>
                  </a:lnTo>
                  <a:lnTo>
                    <a:pt x="1532574" y="840797"/>
                  </a:lnTo>
                  <a:lnTo>
                    <a:pt x="1528129" y="847777"/>
                  </a:lnTo>
                  <a:lnTo>
                    <a:pt x="1523366" y="854757"/>
                  </a:lnTo>
                  <a:lnTo>
                    <a:pt x="1518286" y="861102"/>
                  </a:lnTo>
                  <a:lnTo>
                    <a:pt x="1513206" y="867448"/>
                  </a:lnTo>
                  <a:lnTo>
                    <a:pt x="1507491" y="873476"/>
                  </a:lnTo>
                  <a:lnTo>
                    <a:pt x="1502411" y="878553"/>
                  </a:lnTo>
                  <a:lnTo>
                    <a:pt x="1496696" y="883946"/>
                  </a:lnTo>
                  <a:lnTo>
                    <a:pt x="1490663" y="889340"/>
                  </a:lnTo>
                  <a:lnTo>
                    <a:pt x="1484948" y="893782"/>
                  </a:lnTo>
                  <a:lnTo>
                    <a:pt x="1478916" y="897907"/>
                  </a:lnTo>
                  <a:lnTo>
                    <a:pt x="1472883" y="901714"/>
                  </a:lnTo>
                  <a:lnTo>
                    <a:pt x="1466851" y="905521"/>
                  </a:lnTo>
                  <a:lnTo>
                    <a:pt x="1460818" y="908377"/>
                  </a:lnTo>
                  <a:lnTo>
                    <a:pt x="1454786" y="911232"/>
                  </a:lnTo>
                  <a:lnTo>
                    <a:pt x="1448753" y="914088"/>
                  </a:lnTo>
                  <a:lnTo>
                    <a:pt x="1442721" y="915991"/>
                  </a:lnTo>
                  <a:lnTo>
                    <a:pt x="1437323" y="917895"/>
                  </a:lnTo>
                  <a:lnTo>
                    <a:pt x="1431291" y="918847"/>
                  </a:lnTo>
                  <a:lnTo>
                    <a:pt x="1425576" y="920116"/>
                  </a:lnTo>
                  <a:lnTo>
                    <a:pt x="1419861" y="920751"/>
                  </a:lnTo>
                  <a:lnTo>
                    <a:pt x="1414146" y="920751"/>
                  </a:lnTo>
                  <a:lnTo>
                    <a:pt x="1409701" y="920751"/>
                  </a:lnTo>
                  <a:lnTo>
                    <a:pt x="1404938" y="920116"/>
                  </a:lnTo>
                  <a:lnTo>
                    <a:pt x="1399858" y="918847"/>
                  </a:lnTo>
                  <a:lnTo>
                    <a:pt x="1394778" y="917260"/>
                  </a:lnTo>
                  <a:lnTo>
                    <a:pt x="1389381" y="915357"/>
                  </a:lnTo>
                  <a:lnTo>
                    <a:pt x="1384301" y="913770"/>
                  </a:lnTo>
                  <a:lnTo>
                    <a:pt x="1378903" y="910915"/>
                  </a:lnTo>
                  <a:lnTo>
                    <a:pt x="1373188" y="908059"/>
                  </a:lnTo>
                  <a:lnTo>
                    <a:pt x="1367791" y="904569"/>
                  </a:lnTo>
                  <a:lnTo>
                    <a:pt x="1362076" y="900762"/>
                  </a:lnTo>
                  <a:lnTo>
                    <a:pt x="1356043" y="896955"/>
                  </a:lnTo>
                  <a:lnTo>
                    <a:pt x="1350328" y="892513"/>
                  </a:lnTo>
                  <a:lnTo>
                    <a:pt x="1344296" y="888071"/>
                  </a:lnTo>
                  <a:lnTo>
                    <a:pt x="1338581" y="883312"/>
                  </a:lnTo>
                  <a:lnTo>
                    <a:pt x="1333183" y="877918"/>
                  </a:lnTo>
                  <a:lnTo>
                    <a:pt x="1327468" y="872207"/>
                  </a:lnTo>
                  <a:lnTo>
                    <a:pt x="1321753" y="866813"/>
                  </a:lnTo>
                  <a:lnTo>
                    <a:pt x="1316038" y="860151"/>
                  </a:lnTo>
                  <a:lnTo>
                    <a:pt x="1310641" y="854122"/>
                  </a:lnTo>
                  <a:lnTo>
                    <a:pt x="1305243" y="847459"/>
                  </a:lnTo>
                  <a:lnTo>
                    <a:pt x="1299846" y="840797"/>
                  </a:lnTo>
                  <a:lnTo>
                    <a:pt x="1295083" y="833499"/>
                  </a:lnTo>
                  <a:lnTo>
                    <a:pt x="1290321" y="826202"/>
                  </a:lnTo>
                  <a:lnTo>
                    <a:pt x="1285558" y="818587"/>
                  </a:lnTo>
                  <a:lnTo>
                    <a:pt x="1281113" y="810655"/>
                  </a:lnTo>
                  <a:lnTo>
                    <a:pt x="1276668" y="802723"/>
                  </a:lnTo>
                  <a:lnTo>
                    <a:pt x="1272858" y="794474"/>
                  </a:lnTo>
                  <a:lnTo>
                    <a:pt x="1269048" y="786225"/>
                  </a:lnTo>
                  <a:lnTo>
                    <a:pt x="1265238" y="777658"/>
                  </a:lnTo>
                  <a:lnTo>
                    <a:pt x="1262381" y="768457"/>
                  </a:lnTo>
                  <a:lnTo>
                    <a:pt x="1259523" y="759891"/>
                  </a:lnTo>
                  <a:lnTo>
                    <a:pt x="1256983" y="751007"/>
                  </a:lnTo>
                  <a:lnTo>
                    <a:pt x="1254761" y="757035"/>
                  </a:lnTo>
                  <a:lnTo>
                    <a:pt x="1252538" y="761477"/>
                  </a:lnTo>
                  <a:lnTo>
                    <a:pt x="1251586" y="763063"/>
                  </a:lnTo>
                  <a:lnTo>
                    <a:pt x="1250316" y="764015"/>
                  </a:lnTo>
                  <a:lnTo>
                    <a:pt x="1248728" y="764967"/>
                  </a:lnTo>
                  <a:lnTo>
                    <a:pt x="1247776" y="765284"/>
                  </a:lnTo>
                  <a:lnTo>
                    <a:pt x="1246188" y="764967"/>
                  </a:lnTo>
                  <a:lnTo>
                    <a:pt x="1244601" y="764015"/>
                  </a:lnTo>
                  <a:lnTo>
                    <a:pt x="1243648" y="762429"/>
                  </a:lnTo>
                  <a:lnTo>
                    <a:pt x="1242061" y="760842"/>
                  </a:lnTo>
                  <a:lnTo>
                    <a:pt x="1240791" y="758304"/>
                  </a:lnTo>
                  <a:lnTo>
                    <a:pt x="1239838" y="755449"/>
                  </a:lnTo>
                  <a:lnTo>
                    <a:pt x="1237616" y="748151"/>
                  </a:lnTo>
                  <a:lnTo>
                    <a:pt x="1236028" y="739585"/>
                  </a:lnTo>
                  <a:lnTo>
                    <a:pt x="1234441" y="729749"/>
                  </a:lnTo>
                  <a:lnTo>
                    <a:pt x="1233806" y="718962"/>
                  </a:lnTo>
                  <a:lnTo>
                    <a:pt x="1233488" y="707223"/>
                  </a:lnTo>
                  <a:lnTo>
                    <a:pt x="1233806" y="695801"/>
                  </a:lnTo>
                  <a:lnTo>
                    <a:pt x="1234441" y="684696"/>
                  </a:lnTo>
                  <a:lnTo>
                    <a:pt x="1236028" y="675178"/>
                  </a:lnTo>
                  <a:lnTo>
                    <a:pt x="1237616" y="666294"/>
                  </a:lnTo>
                  <a:lnTo>
                    <a:pt x="1239838" y="659631"/>
                  </a:lnTo>
                  <a:lnTo>
                    <a:pt x="1240791" y="656775"/>
                  </a:lnTo>
                  <a:lnTo>
                    <a:pt x="1242061" y="653920"/>
                  </a:lnTo>
                  <a:lnTo>
                    <a:pt x="1243648" y="652016"/>
                  </a:lnTo>
                  <a:lnTo>
                    <a:pt x="1244601" y="651064"/>
                  </a:lnTo>
                  <a:lnTo>
                    <a:pt x="1246188" y="649795"/>
                  </a:lnTo>
                  <a:lnTo>
                    <a:pt x="1247776" y="649478"/>
                  </a:lnTo>
                  <a:lnTo>
                    <a:pt x="1248411" y="649795"/>
                  </a:lnTo>
                  <a:lnTo>
                    <a:pt x="1249363" y="650113"/>
                  </a:lnTo>
                  <a:lnTo>
                    <a:pt x="1249681" y="642815"/>
                  </a:lnTo>
                  <a:lnTo>
                    <a:pt x="1250316" y="635201"/>
                  </a:lnTo>
                  <a:lnTo>
                    <a:pt x="1250951" y="628220"/>
                  </a:lnTo>
                  <a:lnTo>
                    <a:pt x="1252221" y="622192"/>
                  </a:lnTo>
                  <a:lnTo>
                    <a:pt x="1251586" y="613943"/>
                  </a:lnTo>
                  <a:lnTo>
                    <a:pt x="1250951" y="606328"/>
                  </a:lnTo>
                  <a:lnTo>
                    <a:pt x="1250951" y="599031"/>
                  </a:lnTo>
                  <a:lnTo>
                    <a:pt x="1251586" y="592368"/>
                  </a:lnTo>
                  <a:lnTo>
                    <a:pt x="1251903" y="586022"/>
                  </a:lnTo>
                  <a:lnTo>
                    <a:pt x="1252856" y="579994"/>
                  </a:lnTo>
                  <a:lnTo>
                    <a:pt x="1254126" y="574283"/>
                  </a:lnTo>
                  <a:lnTo>
                    <a:pt x="1255713" y="569207"/>
                  </a:lnTo>
                  <a:lnTo>
                    <a:pt x="1257618" y="564130"/>
                  </a:lnTo>
                  <a:lnTo>
                    <a:pt x="1259841" y="559688"/>
                  </a:lnTo>
                  <a:lnTo>
                    <a:pt x="1262063" y="555564"/>
                  </a:lnTo>
                  <a:lnTo>
                    <a:pt x="1264603" y="551756"/>
                  </a:lnTo>
                  <a:lnTo>
                    <a:pt x="1267143" y="548266"/>
                  </a:lnTo>
                  <a:lnTo>
                    <a:pt x="1270636" y="545411"/>
                  </a:lnTo>
                  <a:lnTo>
                    <a:pt x="1273811" y="542873"/>
                  </a:lnTo>
                  <a:lnTo>
                    <a:pt x="1277303" y="540017"/>
                  </a:lnTo>
                  <a:lnTo>
                    <a:pt x="1261746" y="540017"/>
                  </a:lnTo>
                  <a:lnTo>
                    <a:pt x="1249363" y="540969"/>
                  </a:lnTo>
                  <a:lnTo>
                    <a:pt x="1239203" y="541286"/>
                  </a:lnTo>
                  <a:lnTo>
                    <a:pt x="1246188" y="537479"/>
                  </a:lnTo>
                  <a:lnTo>
                    <a:pt x="1253808" y="532720"/>
                  </a:lnTo>
                  <a:lnTo>
                    <a:pt x="1261111" y="527326"/>
                  </a:lnTo>
                  <a:lnTo>
                    <a:pt x="1268413" y="521615"/>
                  </a:lnTo>
                  <a:lnTo>
                    <a:pt x="1282701" y="511145"/>
                  </a:lnTo>
                  <a:lnTo>
                    <a:pt x="1289368" y="506703"/>
                  </a:lnTo>
                  <a:lnTo>
                    <a:pt x="1295401" y="502896"/>
                  </a:lnTo>
                  <a:lnTo>
                    <a:pt x="1303973" y="498771"/>
                  </a:lnTo>
                  <a:lnTo>
                    <a:pt x="1311911" y="494964"/>
                  </a:lnTo>
                  <a:lnTo>
                    <a:pt x="1320166" y="491156"/>
                  </a:lnTo>
                  <a:lnTo>
                    <a:pt x="1328103" y="487984"/>
                  </a:lnTo>
                  <a:lnTo>
                    <a:pt x="1336041" y="484811"/>
                  </a:lnTo>
                  <a:lnTo>
                    <a:pt x="1343978" y="482273"/>
                  </a:lnTo>
                  <a:lnTo>
                    <a:pt x="1359536" y="477831"/>
                  </a:lnTo>
                  <a:lnTo>
                    <a:pt x="1374141" y="474023"/>
                  </a:lnTo>
                  <a:lnTo>
                    <a:pt x="1388746" y="471485"/>
                  </a:lnTo>
                  <a:lnTo>
                    <a:pt x="1402716" y="469581"/>
                  </a:lnTo>
                  <a:lnTo>
                    <a:pt x="1416051" y="468630"/>
                  </a:lnTo>
                  <a:lnTo>
                    <a:pt x="1429386" y="468312"/>
                  </a:lnTo>
                  <a:close/>
                  <a:moveTo>
                    <a:pt x="750948" y="302529"/>
                  </a:moveTo>
                  <a:lnTo>
                    <a:pt x="748724" y="302846"/>
                  </a:lnTo>
                  <a:lnTo>
                    <a:pt x="746818" y="303797"/>
                  </a:lnTo>
                  <a:lnTo>
                    <a:pt x="744912" y="304431"/>
                  </a:lnTo>
                  <a:lnTo>
                    <a:pt x="743641" y="306017"/>
                  </a:lnTo>
                  <a:lnTo>
                    <a:pt x="742053" y="307602"/>
                  </a:lnTo>
                  <a:lnTo>
                    <a:pt x="741417" y="309188"/>
                  </a:lnTo>
                  <a:lnTo>
                    <a:pt x="740464" y="311725"/>
                  </a:lnTo>
                  <a:lnTo>
                    <a:pt x="740464" y="313310"/>
                  </a:lnTo>
                  <a:lnTo>
                    <a:pt x="740464" y="315847"/>
                  </a:lnTo>
                  <a:lnTo>
                    <a:pt x="741417" y="318067"/>
                  </a:lnTo>
                  <a:lnTo>
                    <a:pt x="742053" y="319970"/>
                  </a:lnTo>
                  <a:lnTo>
                    <a:pt x="743641" y="321238"/>
                  </a:lnTo>
                  <a:lnTo>
                    <a:pt x="744912" y="322507"/>
                  </a:lnTo>
                  <a:lnTo>
                    <a:pt x="746818" y="323458"/>
                  </a:lnTo>
                  <a:lnTo>
                    <a:pt x="748724" y="324410"/>
                  </a:lnTo>
                  <a:lnTo>
                    <a:pt x="750948" y="324410"/>
                  </a:lnTo>
                  <a:lnTo>
                    <a:pt x="988881" y="324410"/>
                  </a:lnTo>
                  <a:lnTo>
                    <a:pt x="991105" y="324410"/>
                  </a:lnTo>
                  <a:lnTo>
                    <a:pt x="993011" y="323458"/>
                  </a:lnTo>
                  <a:lnTo>
                    <a:pt x="994917" y="322507"/>
                  </a:lnTo>
                  <a:lnTo>
                    <a:pt x="996506" y="321238"/>
                  </a:lnTo>
                  <a:lnTo>
                    <a:pt x="997776" y="319970"/>
                  </a:lnTo>
                  <a:lnTo>
                    <a:pt x="998729" y="318067"/>
                  </a:lnTo>
                  <a:lnTo>
                    <a:pt x="999365" y="315847"/>
                  </a:lnTo>
                  <a:lnTo>
                    <a:pt x="999365" y="313310"/>
                  </a:lnTo>
                  <a:lnTo>
                    <a:pt x="999365" y="311725"/>
                  </a:lnTo>
                  <a:lnTo>
                    <a:pt x="998729" y="309188"/>
                  </a:lnTo>
                  <a:lnTo>
                    <a:pt x="997776" y="307602"/>
                  </a:lnTo>
                  <a:lnTo>
                    <a:pt x="996506" y="306017"/>
                  </a:lnTo>
                  <a:lnTo>
                    <a:pt x="994917" y="304431"/>
                  </a:lnTo>
                  <a:lnTo>
                    <a:pt x="993011" y="303797"/>
                  </a:lnTo>
                  <a:lnTo>
                    <a:pt x="991105" y="302846"/>
                  </a:lnTo>
                  <a:lnTo>
                    <a:pt x="988881" y="302529"/>
                  </a:lnTo>
                  <a:lnTo>
                    <a:pt x="750948" y="302529"/>
                  </a:lnTo>
                  <a:close/>
                  <a:moveTo>
                    <a:pt x="748724" y="219444"/>
                  </a:moveTo>
                  <a:lnTo>
                    <a:pt x="746818" y="220396"/>
                  </a:lnTo>
                  <a:lnTo>
                    <a:pt x="744912" y="221347"/>
                  </a:lnTo>
                  <a:lnTo>
                    <a:pt x="743641" y="222615"/>
                  </a:lnTo>
                  <a:lnTo>
                    <a:pt x="742053" y="224201"/>
                  </a:lnTo>
                  <a:lnTo>
                    <a:pt x="741417" y="226104"/>
                  </a:lnTo>
                  <a:lnTo>
                    <a:pt x="740464" y="228323"/>
                  </a:lnTo>
                  <a:lnTo>
                    <a:pt x="740464" y="230543"/>
                  </a:lnTo>
                  <a:lnTo>
                    <a:pt x="740464" y="232763"/>
                  </a:lnTo>
                  <a:lnTo>
                    <a:pt x="741417" y="234666"/>
                  </a:lnTo>
                  <a:lnTo>
                    <a:pt x="742053" y="236568"/>
                  </a:lnTo>
                  <a:lnTo>
                    <a:pt x="743641" y="237837"/>
                  </a:lnTo>
                  <a:lnTo>
                    <a:pt x="744912" y="239423"/>
                  </a:lnTo>
                  <a:lnTo>
                    <a:pt x="746818" y="240374"/>
                  </a:lnTo>
                  <a:lnTo>
                    <a:pt x="748724" y="241008"/>
                  </a:lnTo>
                  <a:lnTo>
                    <a:pt x="750948" y="241325"/>
                  </a:lnTo>
                  <a:lnTo>
                    <a:pt x="1133738" y="241325"/>
                  </a:lnTo>
                  <a:lnTo>
                    <a:pt x="1135644" y="241008"/>
                  </a:lnTo>
                  <a:lnTo>
                    <a:pt x="1137868" y="240374"/>
                  </a:lnTo>
                  <a:lnTo>
                    <a:pt x="1139456" y="239423"/>
                  </a:lnTo>
                  <a:lnTo>
                    <a:pt x="1141045" y="237837"/>
                  </a:lnTo>
                  <a:lnTo>
                    <a:pt x="1142316" y="236568"/>
                  </a:lnTo>
                  <a:lnTo>
                    <a:pt x="1143586" y="234666"/>
                  </a:lnTo>
                  <a:lnTo>
                    <a:pt x="1143904" y="232763"/>
                  </a:lnTo>
                  <a:lnTo>
                    <a:pt x="1144222" y="230543"/>
                  </a:lnTo>
                  <a:lnTo>
                    <a:pt x="1143904" y="228323"/>
                  </a:lnTo>
                  <a:lnTo>
                    <a:pt x="1143586" y="226104"/>
                  </a:lnTo>
                  <a:lnTo>
                    <a:pt x="1142316" y="224201"/>
                  </a:lnTo>
                  <a:lnTo>
                    <a:pt x="1141045" y="222615"/>
                  </a:lnTo>
                  <a:lnTo>
                    <a:pt x="1139456" y="221347"/>
                  </a:lnTo>
                  <a:lnTo>
                    <a:pt x="1137868" y="220396"/>
                  </a:lnTo>
                  <a:lnTo>
                    <a:pt x="1135644" y="219444"/>
                  </a:lnTo>
                  <a:lnTo>
                    <a:pt x="1133738" y="219444"/>
                  </a:lnTo>
                  <a:lnTo>
                    <a:pt x="750948" y="219444"/>
                  </a:lnTo>
                  <a:lnTo>
                    <a:pt x="748724" y="219444"/>
                  </a:lnTo>
                  <a:close/>
                  <a:moveTo>
                    <a:pt x="748724" y="141751"/>
                  </a:moveTo>
                  <a:lnTo>
                    <a:pt x="746818" y="142702"/>
                  </a:lnTo>
                  <a:lnTo>
                    <a:pt x="744912" y="143336"/>
                  </a:lnTo>
                  <a:lnTo>
                    <a:pt x="743641" y="144922"/>
                  </a:lnTo>
                  <a:lnTo>
                    <a:pt x="742053" y="146191"/>
                  </a:lnTo>
                  <a:lnTo>
                    <a:pt x="741417" y="148093"/>
                  </a:lnTo>
                  <a:lnTo>
                    <a:pt x="740464" y="150630"/>
                  </a:lnTo>
                  <a:lnTo>
                    <a:pt x="740464" y="152216"/>
                  </a:lnTo>
                  <a:lnTo>
                    <a:pt x="740464" y="154753"/>
                  </a:lnTo>
                  <a:lnTo>
                    <a:pt x="741417" y="156972"/>
                  </a:lnTo>
                  <a:lnTo>
                    <a:pt x="742053" y="158875"/>
                  </a:lnTo>
                  <a:lnTo>
                    <a:pt x="743641" y="160144"/>
                  </a:lnTo>
                  <a:lnTo>
                    <a:pt x="744912" y="161729"/>
                  </a:lnTo>
                  <a:lnTo>
                    <a:pt x="746818" y="162363"/>
                  </a:lnTo>
                  <a:lnTo>
                    <a:pt x="748724" y="163315"/>
                  </a:lnTo>
                  <a:lnTo>
                    <a:pt x="750948" y="163315"/>
                  </a:lnTo>
                  <a:lnTo>
                    <a:pt x="1133738" y="163315"/>
                  </a:lnTo>
                  <a:lnTo>
                    <a:pt x="1135644" y="163315"/>
                  </a:lnTo>
                  <a:lnTo>
                    <a:pt x="1137868" y="162363"/>
                  </a:lnTo>
                  <a:lnTo>
                    <a:pt x="1139456" y="161729"/>
                  </a:lnTo>
                  <a:lnTo>
                    <a:pt x="1141045" y="160144"/>
                  </a:lnTo>
                  <a:lnTo>
                    <a:pt x="1142316" y="158875"/>
                  </a:lnTo>
                  <a:lnTo>
                    <a:pt x="1143586" y="156972"/>
                  </a:lnTo>
                  <a:lnTo>
                    <a:pt x="1143904" y="154753"/>
                  </a:lnTo>
                  <a:lnTo>
                    <a:pt x="1144222" y="152216"/>
                  </a:lnTo>
                  <a:lnTo>
                    <a:pt x="1143904" y="150630"/>
                  </a:lnTo>
                  <a:lnTo>
                    <a:pt x="1143586" y="148093"/>
                  </a:lnTo>
                  <a:lnTo>
                    <a:pt x="1142316" y="146191"/>
                  </a:lnTo>
                  <a:lnTo>
                    <a:pt x="1141045" y="144922"/>
                  </a:lnTo>
                  <a:lnTo>
                    <a:pt x="1139456" y="143336"/>
                  </a:lnTo>
                  <a:lnTo>
                    <a:pt x="1137868" y="142702"/>
                  </a:lnTo>
                  <a:lnTo>
                    <a:pt x="1135644" y="141751"/>
                  </a:lnTo>
                  <a:lnTo>
                    <a:pt x="1133738" y="141751"/>
                  </a:lnTo>
                  <a:lnTo>
                    <a:pt x="750948" y="141751"/>
                  </a:lnTo>
                  <a:lnTo>
                    <a:pt x="748724" y="141751"/>
                  </a:lnTo>
                  <a:close/>
                  <a:moveTo>
                    <a:pt x="789068" y="0"/>
                  </a:moveTo>
                  <a:lnTo>
                    <a:pt x="1085770" y="0"/>
                  </a:lnTo>
                  <a:lnTo>
                    <a:pt x="1093712" y="317"/>
                  </a:lnTo>
                  <a:lnTo>
                    <a:pt x="1101336" y="635"/>
                  </a:lnTo>
                  <a:lnTo>
                    <a:pt x="1108960" y="1903"/>
                  </a:lnTo>
                  <a:lnTo>
                    <a:pt x="1116267" y="2854"/>
                  </a:lnTo>
                  <a:lnTo>
                    <a:pt x="1123573" y="4757"/>
                  </a:lnTo>
                  <a:lnTo>
                    <a:pt x="1130562" y="6660"/>
                  </a:lnTo>
                  <a:lnTo>
                    <a:pt x="1137868" y="8879"/>
                  </a:lnTo>
                  <a:lnTo>
                    <a:pt x="1144539" y="12051"/>
                  </a:lnTo>
                  <a:lnTo>
                    <a:pt x="1151210" y="14905"/>
                  </a:lnTo>
                  <a:lnTo>
                    <a:pt x="1157881" y="18393"/>
                  </a:lnTo>
                  <a:lnTo>
                    <a:pt x="1164235" y="21564"/>
                  </a:lnTo>
                  <a:lnTo>
                    <a:pt x="1170270" y="25687"/>
                  </a:lnTo>
                  <a:lnTo>
                    <a:pt x="1176306" y="29809"/>
                  </a:lnTo>
                  <a:lnTo>
                    <a:pt x="1181706" y="34566"/>
                  </a:lnTo>
                  <a:lnTo>
                    <a:pt x="1187424" y="39006"/>
                  </a:lnTo>
                  <a:lnTo>
                    <a:pt x="1192507" y="44079"/>
                  </a:lnTo>
                  <a:lnTo>
                    <a:pt x="1197590" y="49153"/>
                  </a:lnTo>
                  <a:lnTo>
                    <a:pt x="1202037" y="54861"/>
                  </a:lnTo>
                  <a:lnTo>
                    <a:pt x="1206802" y="60252"/>
                  </a:lnTo>
                  <a:lnTo>
                    <a:pt x="1210932" y="66277"/>
                  </a:lnTo>
                  <a:lnTo>
                    <a:pt x="1215062" y="72303"/>
                  </a:lnTo>
                  <a:lnTo>
                    <a:pt x="1218238" y="78645"/>
                  </a:lnTo>
                  <a:lnTo>
                    <a:pt x="1221733" y="84987"/>
                  </a:lnTo>
                  <a:lnTo>
                    <a:pt x="1224592" y="91964"/>
                  </a:lnTo>
                  <a:lnTo>
                    <a:pt x="1227768" y="98623"/>
                  </a:lnTo>
                  <a:lnTo>
                    <a:pt x="1229992" y="105917"/>
                  </a:lnTo>
                  <a:lnTo>
                    <a:pt x="1231898" y="112893"/>
                  </a:lnTo>
                  <a:lnTo>
                    <a:pt x="1233804" y="120187"/>
                  </a:lnTo>
                  <a:lnTo>
                    <a:pt x="1234757" y="127481"/>
                  </a:lnTo>
                  <a:lnTo>
                    <a:pt x="1236028" y="135092"/>
                  </a:lnTo>
                  <a:lnTo>
                    <a:pt x="1236345" y="143019"/>
                  </a:lnTo>
                  <a:lnTo>
                    <a:pt x="1236663" y="150630"/>
                  </a:lnTo>
                  <a:lnTo>
                    <a:pt x="1236663" y="296186"/>
                  </a:lnTo>
                  <a:lnTo>
                    <a:pt x="1236345" y="303797"/>
                  </a:lnTo>
                  <a:lnTo>
                    <a:pt x="1236028" y="311725"/>
                  </a:lnTo>
                  <a:lnTo>
                    <a:pt x="1234757" y="319019"/>
                  </a:lnTo>
                  <a:lnTo>
                    <a:pt x="1233804" y="326629"/>
                  </a:lnTo>
                  <a:lnTo>
                    <a:pt x="1231898" y="333606"/>
                  </a:lnTo>
                  <a:lnTo>
                    <a:pt x="1229992" y="340900"/>
                  </a:lnTo>
                  <a:lnTo>
                    <a:pt x="1227768" y="347876"/>
                  </a:lnTo>
                  <a:lnTo>
                    <a:pt x="1224592" y="354853"/>
                  </a:lnTo>
                  <a:lnTo>
                    <a:pt x="1221733" y="361512"/>
                  </a:lnTo>
                  <a:lnTo>
                    <a:pt x="1218238" y="367854"/>
                  </a:lnTo>
                  <a:lnTo>
                    <a:pt x="1215062" y="374197"/>
                  </a:lnTo>
                  <a:lnTo>
                    <a:pt x="1210932" y="380222"/>
                  </a:lnTo>
                  <a:lnTo>
                    <a:pt x="1206802" y="386247"/>
                  </a:lnTo>
                  <a:lnTo>
                    <a:pt x="1202037" y="391955"/>
                  </a:lnTo>
                  <a:lnTo>
                    <a:pt x="1197590" y="397346"/>
                  </a:lnTo>
                  <a:lnTo>
                    <a:pt x="1192507" y="402420"/>
                  </a:lnTo>
                  <a:lnTo>
                    <a:pt x="1187424" y="407811"/>
                  </a:lnTo>
                  <a:lnTo>
                    <a:pt x="1181706" y="412251"/>
                  </a:lnTo>
                  <a:lnTo>
                    <a:pt x="1176306" y="416690"/>
                  </a:lnTo>
                  <a:lnTo>
                    <a:pt x="1170270" y="420813"/>
                  </a:lnTo>
                  <a:lnTo>
                    <a:pt x="1164235" y="424935"/>
                  </a:lnTo>
                  <a:lnTo>
                    <a:pt x="1157881" y="428423"/>
                  </a:lnTo>
                  <a:lnTo>
                    <a:pt x="1151210" y="431912"/>
                  </a:lnTo>
                  <a:lnTo>
                    <a:pt x="1144539" y="434766"/>
                  </a:lnTo>
                  <a:lnTo>
                    <a:pt x="1137868" y="437303"/>
                  </a:lnTo>
                  <a:lnTo>
                    <a:pt x="1130562" y="440157"/>
                  </a:lnTo>
                  <a:lnTo>
                    <a:pt x="1123573" y="442059"/>
                  </a:lnTo>
                  <a:lnTo>
                    <a:pt x="1116267" y="443645"/>
                  </a:lnTo>
                  <a:lnTo>
                    <a:pt x="1108960" y="444914"/>
                  </a:lnTo>
                  <a:lnTo>
                    <a:pt x="1101336" y="446182"/>
                  </a:lnTo>
                  <a:lnTo>
                    <a:pt x="1093712" y="446499"/>
                  </a:lnTo>
                  <a:lnTo>
                    <a:pt x="1085770" y="446816"/>
                  </a:lnTo>
                  <a:lnTo>
                    <a:pt x="1060675" y="446816"/>
                  </a:lnTo>
                  <a:lnTo>
                    <a:pt x="1084500" y="523875"/>
                  </a:lnTo>
                  <a:lnTo>
                    <a:pt x="945996" y="446816"/>
                  </a:lnTo>
                  <a:lnTo>
                    <a:pt x="789068" y="446816"/>
                  </a:lnTo>
                  <a:lnTo>
                    <a:pt x="781444" y="446499"/>
                  </a:lnTo>
                  <a:lnTo>
                    <a:pt x="773502" y="446182"/>
                  </a:lnTo>
                  <a:lnTo>
                    <a:pt x="766196" y="444914"/>
                  </a:lnTo>
                  <a:lnTo>
                    <a:pt x="758889" y="443645"/>
                  </a:lnTo>
                  <a:lnTo>
                    <a:pt x="751583" y="442059"/>
                  </a:lnTo>
                  <a:lnTo>
                    <a:pt x="744277" y="440157"/>
                  </a:lnTo>
                  <a:lnTo>
                    <a:pt x="737288" y="437303"/>
                  </a:lnTo>
                  <a:lnTo>
                    <a:pt x="730299" y="434766"/>
                  </a:lnTo>
                  <a:lnTo>
                    <a:pt x="723946" y="431912"/>
                  </a:lnTo>
                  <a:lnTo>
                    <a:pt x="717275" y="428423"/>
                  </a:lnTo>
                  <a:lnTo>
                    <a:pt x="710921" y="424935"/>
                  </a:lnTo>
                  <a:lnTo>
                    <a:pt x="704886" y="420813"/>
                  </a:lnTo>
                  <a:lnTo>
                    <a:pt x="698850" y="416690"/>
                  </a:lnTo>
                  <a:lnTo>
                    <a:pt x="693132" y="412251"/>
                  </a:lnTo>
                  <a:lnTo>
                    <a:pt x="687731" y="407811"/>
                  </a:lnTo>
                  <a:lnTo>
                    <a:pt x="682649" y="402420"/>
                  </a:lnTo>
                  <a:lnTo>
                    <a:pt x="677566" y="397346"/>
                  </a:lnTo>
                  <a:lnTo>
                    <a:pt x="672801" y="391955"/>
                  </a:lnTo>
                  <a:lnTo>
                    <a:pt x="668354" y="386247"/>
                  </a:lnTo>
                  <a:lnTo>
                    <a:pt x="664224" y="380222"/>
                  </a:lnTo>
                  <a:lnTo>
                    <a:pt x="660094" y="374197"/>
                  </a:lnTo>
                  <a:lnTo>
                    <a:pt x="656600" y="367854"/>
                  </a:lnTo>
                  <a:lnTo>
                    <a:pt x="653106" y="361512"/>
                  </a:lnTo>
                  <a:lnTo>
                    <a:pt x="650247" y="354853"/>
                  </a:lnTo>
                  <a:lnTo>
                    <a:pt x="647705" y="347876"/>
                  </a:lnTo>
                  <a:lnTo>
                    <a:pt x="644846" y="340900"/>
                  </a:lnTo>
                  <a:lnTo>
                    <a:pt x="642940" y="333606"/>
                  </a:lnTo>
                  <a:lnTo>
                    <a:pt x="641669" y="326629"/>
                  </a:lnTo>
                  <a:lnTo>
                    <a:pt x="640081" y="319019"/>
                  </a:lnTo>
                  <a:lnTo>
                    <a:pt x="638810" y="311725"/>
                  </a:lnTo>
                  <a:lnTo>
                    <a:pt x="638493" y="303797"/>
                  </a:lnTo>
                  <a:lnTo>
                    <a:pt x="638175" y="296186"/>
                  </a:lnTo>
                  <a:lnTo>
                    <a:pt x="638175" y="150630"/>
                  </a:lnTo>
                  <a:lnTo>
                    <a:pt x="638493" y="143019"/>
                  </a:lnTo>
                  <a:lnTo>
                    <a:pt x="638810" y="135092"/>
                  </a:lnTo>
                  <a:lnTo>
                    <a:pt x="640081" y="127481"/>
                  </a:lnTo>
                  <a:lnTo>
                    <a:pt x="641669" y="120187"/>
                  </a:lnTo>
                  <a:lnTo>
                    <a:pt x="642940" y="112893"/>
                  </a:lnTo>
                  <a:lnTo>
                    <a:pt x="644846" y="105917"/>
                  </a:lnTo>
                  <a:lnTo>
                    <a:pt x="647705" y="98623"/>
                  </a:lnTo>
                  <a:lnTo>
                    <a:pt x="650247" y="91964"/>
                  </a:lnTo>
                  <a:lnTo>
                    <a:pt x="653106" y="84987"/>
                  </a:lnTo>
                  <a:lnTo>
                    <a:pt x="656600" y="78645"/>
                  </a:lnTo>
                  <a:lnTo>
                    <a:pt x="660094" y="72303"/>
                  </a:lnTo>
                  <a:lnTo>
                    <a:pt x="664224" y="66277"/>
                  </a:lnTo>
                  <a:lnTo>
                    <a:pt x="668354" y="60252"/>
                  </a:lnTo>
                  <a:lnTo>
                    <a:pt x="672801" y="54861"/>
                  </a:lnTo>
                  <a:lnTo>
                    <a:pt x="677566" y="49153"/>
                  </a:lnTo>
                  <a:lnTo>
                    <a:pt x="682649" y="44079"/>
                  </a:lnTo>
                  <a:lnTo>
                    <a:pt x="687731" y="39006"/>
                  </a:lnTo>
                  <a:lnTo>
                    <a:pt x="693132" y="34566"/>
                  </a:lnTo>
                  <a:lnTo>
                    <a:pt x="698850" y="29809"/>
                  </a:lnTo>
                  <a:lnTo>
                    <a:pt x="704886" y="25687"/>
                  </a:lnTo>
                  <a:lnTo>
                    <a:pt x="710921" y="21564"/>
                  </a:lnTo>
                  <a:lnTo>
                    <a:pt x="717275" y="18393"/>
                  </a:lnTo>
                  <a:lnTo>
                    <a:pt x="723946" y="14905"/>
                  </a:lnTo>
                  <a:lnTo>
                    <a:pt x="730299" y="12051"/>
                  </a:lnTo>
                  <a:lnTo>
                    <a:pt x="737288" y="8879"/>
                  </a:lnTo>
                  <a:lnTo>
                    <a:pt x="744277" y="6660"/>
                  </a:lnTo>
                  <a:lnTo>
                    <a:pt x="751583" y="4757"/>
                  </a:lnTo>
                  <a:lnTo>
                    <a:pt x="758889" y="2854"/>
                  </a:lnTo>
                  <a:lnTo>
                    <a:pt x="766196" y="1903"/>
                  </a:lnTo>
                  <a:lnTo>
                    <a:pt x="773502" y="635"/>
                  </a:lnTo>
                  <a:lnTo>
                    <a:pt x="781444" y="317"/>
                  </a:lnTo>
                  <a:lnTo>
                    <a:pt x="789068" y="0"/>
                  </a:lnTo>
                  <a:close/>
                </a:path>
              </a:pathLst>
            </a:custGeom>
            <a:solidFill>
              <a:srgbClr val="F69F1E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Rectangle 5"/>
            <p:cNvSpPr>
              <a:spLocks/>
            </p:cNvSpPr>
            <p:nvPr/>
          </p:nvSpPr>
          <p:spPr bwMode="auto">
            <a:xfrm>
              <a:off x="4163646" y="3840778"/>
              <a:ext cx="1715560" cy="1103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sym typeface="Gill Sans" charset="0"/>
                </a:rPr>
                <a:t>协助企业管理者做出有关改善经营管理、提高经济效益和社会需要的决策。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91344" y="92845"/>
            <a:ext cx="4392488" cy="613803"/>
            <a:chOff x="1271464" y="2420888"/>
            <a:chExt cx="4392488" cy="613803"/>
          </a:xfrm>
        </p:grpSpPr>
        <p:sp>
          <p:nvSpPr>
            <p:cNvPr id="54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   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初识管理会计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874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3" name="组合 9"/>
          <p:cNvGrpSpPr>
            <a:grpSpLocks/>
          </p:cNvGrpSpPr>
          <p:nvPr/>
        </p:nvGrpSpPr>
        <p:grpSpPr bwMode="auto">
          <a:xfrm>
            <a:off x="-107462" y="836712"/>
            <a:ext cx="6701694" cy="822325"/>
            <a:chOff x="11113" y="950913"/>
            <a:chExt cx="5445943" cy="822325"/>
          </a:xfrm>
        </p:grpSpPr>
        <p:pic>
          <p:nvPicPr>
            <p:cNvPr id="10260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1" name="Text Box 4"/>
            <p:cNvSpPr txBox="1">
              <a:spLocks noChangeArrowheads="1"/>
            </p:cNvSpPr>
            <p:nvPr/>
          </p:nvSpPr>
          <p:spPr bwMode="auto">
            <a:xfrm>
              <a:off x="240206" y="1124744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二、掌握管理会计的基本理论 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35361" y="1628800"/>
            <a:ext cx="2734497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３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方法</a:t>
            </a:r>
          </a:p>
        </p:txBody>
      </p:sp>
      <p:sp>
        <p:nvSpPr>
          <p:cNvPr id="142" name="六边形 141"/>
          <p:cNvSpPr/>
          <p:nvPr/>
        </p:nvSpPr>
        <p:spPr>
          <a:xfrm>
            <a:off x="5079024" y="3514380"/>
            <a:ext cx="2023112" cy="1744067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Tx/>
              <a:buNone/>
            </a:pPr>
            <a:endParaRPr lang="en-US" altLang="zh-CN" sz="3000" b="1"/>
          </a:p>
        </p:txBody>
      </p:sp>
      <p:cxnSp>
        <p:nvCxnSpPr>
          <p:cNvPr id="143" name="直接连接符 16"/>
          <p:cNvCxnSpPr>
            <a:cxnSpLocks noChangeShapeType="1"/>
          </p:cNvCxnSpPr>
          <p:nvPr/>
        </p:nvCxnSpPr>
        <p:spPr bwMode="auto">
          <a:xfrm flipH="1">
            <a:off x="8009012" y="5103192"/>
            <a:ext cx="612775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44" name="组合 19"/>
          <p:cNvGrpSpPr>
            <a:grpSpLocks/>
          </p:cNvGrpSpPr>
          <p:nvPr/>
        </p:nvGrpSpPr>
        <p:grpSpPr bwMode="auto">
          <a:xfrm flipH="1" flipV="1">
            <a:off x="6442149" y="6306517"/>
            <a:ext cx="1028700" cy="195263"/>
            <a:chOff x="4255294" y="1661160"/>
            <a:chExt cx="1505426" cy="262890"/>
          </a:xfrm>
        </p:grpSpPr>
        <p:cxnSp>
          <p:nvCxnSpPr>
            <p:cNvPr id="145" name="直接连接符 20"/>
            <p:cNvCxnSpPr>
              <a:cxnSpLocks noChangeShapeType="1"/>
            </p:cNvCxnSpPr>
            <p:nvPr/>
          </p:nvCxnSpPr>
          <p:spPr bwMode="auto">
            <a:xfrm flipH="1" flipV="1">
              <a:off x="5410200" y="1661160"/>
              <a:ext cx="350520" cy="26289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6" name="直接连接符 21"/>
            <p:cNvCxnSpPr>
              <a:cxnSpLocks noChangeShapeType="1"/>
            </p:cNvCxnSpPr>
            <p:nvPr/>
          </p:nvCxnSpPr>
          <p:spPr bwMode="auto">
            <a:xfrm flipH="1">
              <a:off x="4255294" y="1663541"/>
              <a:ext cx="1157287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47" name="直接连接符 17"/>
          <p:cNvCxnSpPr>
            <a:cxnSpLocks noChangeShapeType="1"/>
            <a:stCxn id="162" idx="1"/>
          </p:cNvCxnSpPr>
          <p:nvPr/>
        </p:nvCxnSpPr>
        <p:spPr bwMode="auto">
          <a:xfrm flipH="1" flipV="1">
            <a:off x="3546549" y="5119067"/>
            <a:ext cx="625475" cy="1588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8" name="直接连接符 14"/>
          <p:cNvCxnSpPr>
            <a:cxnSpLocks noChangeShapeType="1"/>
          </p:cNvCxnSpPr>
          <p:nvPr/>
        </p:nvCxnSpPr>
        <p:spPr bwMode="auto">
          <a:xfrm flipH="1">
            <a:off x="3573537" y="3749055"/>
            <a:ext cx="611187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49" name="组合 13"/>
          <p:cNvGrpSpPr>
            <a:grpSpLocks/>
          </p:cNvGrpSpPr>
          <p:nvPr/>
        </p:nvGrpSpPr>
        <p:grpSpPr bwMode="auto">
          <a:xfrm>
            <a:off x="4556199" y="2213942"/>
            <a:ext cx="1214438" cy="263525"/>
            <a:chOff x="4255294" y="1661160"/>
            <a:chExt cx="1505426" cy="262890"/>
          </a:xfrm>
        </p:grpSpPr>
        <p:cxnSp>
          <p:nvCxnSpPr>
            <p:cNvPr id="150" name="直接连接符 9"/>
            <p:cNvCxnSpPr>
              <a:cxnSpLocks noChangeShapeType="1"/>
            </p:cNvCxnSpPr>
            <p:nvPr/>
          </p:nvCxnSpPr>
          <p:spPr bwMode="auto">
            <a:xfrm flipH="1" flipV="1">
              <a:off x="5410200" y="1661160"/>
              <a:ext cx="350520" cy="26289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1" name="直接连接符 12"/>
            <p:cNvCxnSpPr>
              <a:cxnSpLocks noChangeShapeType="1"/>
            </p:cNvCxnSpPr>
            <p:nvPr/>
          </p:nvCxnSpPr>
          <p:spPr bwMode="auto">
            <a:xfrm flipH="1">
              <a:off x="4255294" y="1663541"/>
              <a:ext cx="1157287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52" name="组合 11"/>
          <p:cNvGrpSpPr>
            <a:grpSpLocks/>
          </p:cNvGrpSpPr>
          <p:nvPr/>
        </p:nvGrpSpPr>
        <p:grpSpPr bwMode="auto">
          <a:xfrm>
            <a:off x="6837437" y="3228355"/>
            <a:ext cx="1203325" cy="1050925"/>
            <a:chOff x="6842760" y="2637270"/>
            <a:chExt cx="1203960" cy="1051560"/>
          </a:xfrm>
        </p:grpSpPr>
        <p:sp>
          <p:nvSpPr>
            <p:cNvPr id="153" name="六边形 1"/>
            <p:cNvSpPr>
              <a:spLocks noChangeArrowheads="1"/>
            </p:cNvSpPr>
            <p:nvPr/>
          </p:nvSpPr>
          <p:spPr bwMode="auto">
            <a:xfrm>
              <a:off x="6842760" y="263727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EA5E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154" name="文本框 43"/>
            <p:cNvSpPr txBox="1">
              <a:spLocks noChangeArrowheads="1"/>
            </p:cNvSpPr>
            <p:nvPr/>
          </p:nvSpPr>
          <p:spPr bwMode="auto">
            <a:xfrm>
              <a:off x="7023831" y="2808824"/>
              <a:ext cx="821170" cy="7020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zh-CN" sz="400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02</a:t>
              </a:r>
              <a:endParaRPr lang="zh-CN" altLang="en-US" sz="4000" baseline="-30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155" name="组合 10"/>
          <p:cNvGrpSpPr>
            <a:grpSpLocks/>
          </p:cNvGrpSpPr>
          <p:nvPr/>
        </p:nvGrpSpPr>
        <p:grpSpPr bwMode="auto">
          <a:xfrm>
            <a:off x="5480124" y="2466355"/>
            <a:ext cx="1204913" cy="1050925"/>
            <a:chOff x="5525852" y="1879080"/>
            <a:chExt cx="1203960" cy="1051560"/>
          </a:xfrm>
        </p:grpSpPr>
        <p:sp>
          <p:nvSpPr>
            <p:cNvPr id="156" name="六边形 7"/>
            <p:cNvSpPr>
              <a:spLocks noChangeArrowheads="1"/>
            </p:cNvSpPr>
            <p:nvPr/>
          </p:nvSpPr>
          <p:spPr bwMode="auto">
            <a:xfrm>
              <a:off x="5525852" y="187908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69F1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157" name="文本框 44"/>
            <p:cNvSpPr txBox="1">
              <a:spLocks noChangeArrowheads="1"/>
            </p:cNvSpPr>
            <p:nvPr/>
          </p:nvSpPr>
          <p:spPr bwMode="auto">
            <a:xfrm>
              <a:off x="5686063" y="1988684"/>
              <a:ext cx="883538" cy="824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en-US" altLang="zh-CN" sz="4000" dirty="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01</a:t>
              </a:r>
              <a:endParaRPr lang="zh-CN" altLang="en-US" sz="4000" baseline="-3000" dirty="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158" name="组合 18"/>
          <p:cNvGrpSpPr>
            <a:grpSpLocks/>
          </p:cNvGrpSpPr>
          <p:nvPr/>
        </p:nvGrpSpPr>
        <p:grpSpPr bwMode="auto">
          <a:xfrm>
            <a:off x="6837437" y="4599955"/>
            <a:ext cx="1203325" cy="1050925"/>
            <a:chOff x="6842760" y="4008870"/>
            <a:chExt cx="1203960" cy="1051560"/>
          </a:xfrm>
        </p:grpSpPr>
        <p:sp>
          <p:nvSpPr>
            <p:cNvPr id="159" name="六边形 5"/>
            <p:cNvSpPr>
              <a:spLocks noChangeArrowheads="1"/>
            </p:cNvSpPr>
            <p:nvPr/>
          </p:nvSpPr>
          <p:spPr bwMode="auto">
            <a:xfrm>
              <a:off x="6842760" y="400887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009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160" name="文本框 45"/>
            <p:cNvSpPr txBox="1">
              <a:spLocks noChangeArrowheads="1"/>
            </p:cNvSpPr>
            <p:nvPr/>
          </p:nvSpPr>
          <p:spPr bwMode="auto">
            <a:xfrm>
              <a:off x="6980945" y="4118474"/>
              <a:ext cx="927590" cy="824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en-US" altLang="zh-CN" sz="400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03</a:t>
              </a:r>
              <a:endParaRPr lang="zh-CN" altLang="en-US" sz="4000" baseline="-30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161" name="组合 41"/>
          <p:cNvGrpSpPr>
            <a:grpSpLocks/>
          </p:cNvGrpSpPr>
          <p:nvPr/>
        </p:nvGrpSpPr>
        <p:grpSpPr bwMode="auto">
          <a:xfrm>
            <a:off x="4172024" y="4595192"/>
            <a:ext cx="1203325" cy="1050925"/>
            <a:chOff x="4206240" y="4008870"/>
            <a:chExt cx="1203960" cy="1051560"/>
          </a:xfrm>
        </p:grpSpPr>
        <p:sp>
          <p:nvSpPr>
            <p:cNvPr id="162" name="六边形 4"/>
            <p:cNvSpPr>
              <a:spLocks noChangeArrowheads="1"/>
            </p:cNvSpPr>
            <p:nvPr/>
          </p:nvSpPr>
          <p:spPr bwMode="auto">
            <a:xfrm>
              <a:off x="4206240" y="400887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EA5E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163" name="文本框 46"/>
            <p:cNvSpPr txBox="1">
              <a:spLocks noChangeArrowheads="1"/>
            </p:cNvSpPr>
            <p:nvPr/>
          </p:nvSpPr>
          <p:spPr bwMode="auto">
            <a:xfrm>
              <a:off x="4398429" y="4118474"/>
              <a:ext cx="819582" cy="824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en-US" altLang="zh-CN" sz="400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05</a:t>
              </a:r>
              <a:endParaRPr lang="zh-CN" altLang="en-US" sz="4000" baseline="-30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164" name="组合 22"/>
          <p:cNvGrpSpPr>
            <a:grpSpLocks/>
          </p:cNvGrpSpPr>
          <p:nvPr/>
        </p:nvGrpSpPr>
        <p:grpSpPr bwMode="auto">
          <a:xfrm>
            <a:off x="4172024" y="3228355"/>
            <a:ext cx="1204913" cy="1050925"/>
            <a:chOff x="4206240" y="2637270"/>
            <a:chExt cx="1203960" cy="1051560"/>
          </a:xfrm>
        </p:grpSpPr>
        <p:sp>
          <p:nvSpPr>
            <p:cNvPr id="165" name="六边形 3"/>
            <p:cNvSpPr>
              <a:spLocks noChangeArrowheads="1"/>
            </p:cNvSpPr>
            <p:nvPr/>
          </p:nvSpPr>
          <p:spPr bwMode="auto">
            <a:xfrm>
              <a:off x="4206240" y="263727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009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166" name="文本框 47"/>
            <p:cNvSpPr txBox="1">
              <a:spLocks noChangeArrowheads="1"/>
            </p:cNvSpPr>
            <p:nvPr/>
          </p:nvSpPr>
          <p:spPr bwMode="auto">
            <a:xfrm>
              <a:off x="4387072" y="2808824"/>
              <a:ext cx="821675" cy="7020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zh-CN" sz="400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06</a:t>
              </a:r>
              <a:endParaRPr lang="zh-CN" altLang="en-US" sz="4000" baseline="-30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167" name="组合 66"/>
          <p:cNvGrpSpPr>
            <a:grpSpLocks/>
          </p:cNvGrpSpPr>
          <p:nvPr/>
        </p:nvGrpSpPr>
        <p:grpSpPr bwMode="auto">
          <a:xfrm>
            <a:off x="5543624" y="5285755"/>
            <a:ext cx="1204913" cy="1052512"/>
            <a:chOff x="5525852" y="4683240"/>
            <a:chExt cx="1203960" cy="1051560"/>
          </a:xfrm>
        </p:grpSpPr>
        <p:sp>
          <p:nvSpPr>
            <p:cNvPr id="168" name="六边形 8"/>
            <p:cNvSpPr>
              <a:spLocks noChangeArrowheads="1"/>
            </p:cNvSpPr>
            <p:nvPr/>
          </p:nvSpPr>
          <p:spPr bwMode="auto">
            <a:xfrm>
              <a:off x="5525852" y="468324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EA61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169" name="文本框 48"/>
            <p:cNvSpPr txBox="1">
              <a:spLocks noChangeArrowheads="1"/>
            </p:cNvSpPr>
            <p:nvPr/>
          </p:nvSpPr>
          <p:spPr bwMode="auto">
            <a:xfrm>
              <a:off x="5693994" y="4854535"/>
              <a:ext cx="820089" cy="701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zh-CN" sz="400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04</a:t>
              </a:r>
              <a:endParaRPr lang="zh-CN" altLang="en-US" sz="4000" baseline="-30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170" name="组合 169"/>
          <p:cNvGrpSpPr>
            <a:grpSpLocks/>
          </p:cNvGrpSpPr>
          <p:nvPr/>
        </p:nvGrpSpPr>
        <p:grpSpPr bwMode="auto">
          <a:xfrm>
            <a:off x="5162624" y="3604592"/>
            <a:ext cx="1887538" cy="1592263"/>
            <a:chOff x="5184305" y="3025164"/>
            <a:chExt cx="1887055" cy="1592580"/>
          </a:xfrm>
        </p:grpSpPr>
        <p:sp>
          <p:nvSpPr>
            <p:cNvPr id="171" name="六边形 6"/>
            <p:cNvSpPr>
              <a:spLocks noChangeArrowheads="1"/>
            </p:cNvSpPr>
            <p:nvPr/>
          </p:nvSpPr>
          <p:spPr bwMode="auto">
            <a:xfrm>
              <a:off x="5184305" y="3025164"/>
              <a:ext cx="1887055" cy="159258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EA6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grpSp>
          <p:nvGrpSpPr>
            <p:cNvPr id="172" name="组合 171"/>
            <p:cNvGrpSpPr>
              <a:grpSpLocks noChangeAspect="1"/>
            </p:cNvGrpSpPr>
            <p:nvPr/>
          </p:nvGrpSpPr>
          <p:grpSpPr>
            <a:xfrm>
              <a:off x="5630276" y="3468879"/>
              <a:ext cx="966085" cy="648000"/>
              <a:chOff x="3784600" y="1525588"/>
              <a:chExt cx="935038" cy="568325"/>
            </a:xfrm>
            <a:solidFill>
              <a:srgbClr val="E7E7E7"/>
            </a:solidFill>
          </p:grpSpPr>
          <p:sp>
            <p:nvSpPr>
              <p:cNvPr id="173" name="Freeform 8"/>
              <p:cNvSpPr>
                <a:spLocks/>
              </p:cNvSpPr>
              <p:nvPr/>
            </p:nvSpPr>
            <p:spPr bwMode="auto">
              <a:xfrm>
                <a:off x="3871913" y="2011363"/>
                <a:ext cx="112713" cy="82550"/>
              </a:xfrm>
              <a:custGeom>
                <a:avLst/>
                <a:gdLst>
                  <a:gd name="T0" fmla="*/ 30 w 30"/>
                  <a:gd name="T1" fmla="*/ 19 h 22"/>
                  <a:gd name="T2" fmla="*/ 30 w 30"/>
                  <a:gd name="T3" fmla="*/ 0 h 22"/>
                  <a:gd name="T4" fmla="*/ 1 w 30"/>
                  <a:gd name="T5" fmla="*/ 22 h 22"/>
                  <a:gd name="T6" fmla="*/ 27 w 30"/>
                  <a:gd name="T7" fmla="*/ 22 h 22"/>
                  <a:gd name="T8" fmla="*/ 30 w 30"/>
                  <a:gd name="T9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9"/>
              <p:cNvSpPr>
                <a:spLocks/>
              </p:cNvSpPr>
              <p:nvPr/>
            </p:nvSpPr>
            <p:spPr bwMode="auto">
              <a:xfrm>
                <a:off x="4020344" y="1893888"/>
                <a:ext cx="120650" cy="200025"/>
              </a:xfrm>
              <a:custGeom>
                <a:avLst/>
                <a:gdLst>
                  <a:gd name="T0" fmla="*/ 29 w 32"/>
                  <a:gd name="T1" fmla="*/ 53 h 53"/>
                  <a:gd name="T2" fmla="*/ 32 w 32"/>
                  <a:gd name="T3" fmla="*/ 50 h 53"/>
                  <a:gd name="T4" fmla="*/ 32 w 32"/>
                  <a:gd name="T5" fmla="*/ 0 h 53"/>
                  <a:gd name="T6" fmla="*/ 0 w 32"/>
                  <a:gd name="T7" fmla="*/ 23 h 53"/>
                  <a:gd name="T8" fmla="*/ 0 w 32"/>
                  <a:gd name="T9" fmla="*/ 24 h 53"/>
                  <a:gd name="T10" fmla="*/ 0 w 32"/>
                  <a:gd name="T11" fmla="*/ 50 h 53"/>
                  <a:gd name="T12" fmla="*/ 2 w 32"/>
                  <a:gd name="T13" fmla="*/ 53 h 53"/>
                  <a:gd name="T14" fmla="*/ 29 w 32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0"/>
              <p:cNvSpPr>
                <a:spLocks/>
              </p:cNvSpPr>
              <p:nvPr/>
            </p:nvSpPr>
            <p:spPr bwMode="auto">
              <a:xfrm>
                <a:off x="4176712" y="1800225"/>
                <a:ext cx="120650" cy="293688"/>
              </a:xfrm>
              <a:custGeom>
                <a:avLst/>
                <a:gdLst>
                  <a:gd name="T0" fmla="*/ 29 w 32"/>
                  <a:gd name="T1" fmla="*/ 78 h 78"/>
                  <a:gd name="T2" fmla="*/ 32 w 32"/>
                  <a:gd name="T3" fmla="*/ 75 h 78"/>
                  <a:gd name="T4" fmla="*/ 32 w 32"/>
                  <a:gd name="T5" fmla="*/ 9 h 78"/>
                  <a:gd name="T6" fmla="*/ 23 w 32"/>
                  <a:gd name="T7" fmla="*/ 0 h 78"/>
                  <a:gd name="T8" fmla="*/ 10 w 32"/>
                  <a:gd name="T9" fmla="*/ 10 h 78"/>
                  <a:gd name="T10" fmla="*/ 0 w 32"/>
                  <a:gd name="T11" fmla="*/ 17 h 78"/>
                  <a:gd name="T12" fmla="*/ 0 w 32"/>
                  <a:gd name="T13" fmla="*/ 75 h 78"/>
                  <a:gd name="T14" fmla="*/ 3 w 32"/>
                  <a:gd name="T15" fmla="*/ 78 h 78"/>
                  <a:gd name="T16" fmla="*/ 29 w 32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1"/>
              <p:cNvSpPr>
                <a:spLocks/>
              </p:cNvSpPr>
              <p:nvPr/>
            </p:nvSpPr>
            <p:spPr bwMode="auto">
              <a:xfrm>
                <a:off x="4333081" y="1841500"/>
                <a:ext cx="120650" cy="252413"/>
              </a:xfrm>
              <a:custGeom>
                <a:avLst/>
                <a:gdLst>
                  <a:gd name="T0" fmla="*/ 30 w 32"/>
                  <a:gd name="T1" fmla="*/ 67 h 67"/>
                  <a:gd name="T2" fmla="*/ 32 w 32"/>
                  <a:gd name="T3" fmla="*/ 64 h 67"/>
                  <a:gd name="T4" fmla="*/ 32 w 32"/>
                  <a:gd name="T5" fmla="*/ 0 h 67"/>
                  <a:gd name="T6" fmla="*/ 20 w 32"/>
                  <a:gd name="T7" fmla="*/ 10 h 67"/>
                  <a:gd name="T8" fmla="*/ 16 w 32"/>
                  <a:gd name="T9" fmla="*/ 13 h 67"/>
                  <a:gd name="T10" fmla="*/ 5 w 32"/>
                  <a:gd name="T11" fmla="*/ 12 h 67"/>
                  <a:gd name="T12" fmla="*/ 4 w 32"/>
                  <a:gd name="T13" fmla="*/ 11 h 67"/>
                  <a:gd name="T14" fmla="*/ 0 w 32"/>
                  <a:gd name="T15" fmla="*/ 7 h 67"/>
                  <a:gd name="T16" fmla="*/ 0 w 32"/>
                  <a:gd name="T17" fmla="*/ 64 h 67"/>
                  <a:gd name="T18" fmla="*/ 3 w 32"/>
                  <a:gd name="T19" fmla="*/ 67 h 67"/>
                  <a:gd name="T20" fmla="*/ 30 w 32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2"/>
              <p:cNvSpPr>
                <a:spLocks/>
              </p:cNvSpPr>
              <p:nvPr/>
            </p:nvSpPr>
            <p:spPr bwMode="auto">
              <a:xfrm>
                <a:off x="4489450" y="1720850"/>
                <a:ext cx="120650" cy="373063"/>
              </a:xfrm>
              <a:custGeom>
                <a:avLst/>
                <a:gdLst>
                  <a:gd name="T0" fmla="*/ 29 w 32"/>
                  <a:gd name="T1" fmla="*/ 99 h 99"/>
                  <a:gd name="T2" fmla="*/ 32 w 32"/>
                  <a:gd name="T3" fmla="*/ 96 h 99"/>
                  <a:gd name="T4" fmla="*/ 32 w 32"/>
                  <a:gd name="T5" fmla="*/ 0 h 99"/>
                  <a:gd name="T6" fmla="*/ 13 w 32"/>
                  <a:gd name="T7" fmla="*/ 15 h 99"/>
                  <a:gd name="T8" fmla="*/ 0 w 32"/>
                  <a:gd name="T9" fmla="*/ 25 h 99"/>
                  <a:gd name="T10" fmla="*/ 0 w 32"/>
                  <a:gd name="T11" fmla="*/ 96 h 99"/>
                  <a:gd name="T12" fmla="*/ 3 w 32"/>
                  <a:gd name="T13" fmla="*/ 99 h 99"/>
                  <a:gd name="T14" fmla="*/ 29 w 32"/>
                  <a:gd name="T15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3"/>
              <p:cNvSpPr>
                <a:spLocks/>
              </p:cNvSpPr>
              <p:nvPr/>
            </p:nvSpPr>
            <p:spPr bwMode="auto">
              <a:xfrm>
                <a:off x="3784600" y="1525588"/>
                <a:ext cx="935038" cy="541338"/>
              </a:xfrm>
              <a:custGeom>
                <a:avLst/>
                <a:gdLst>
                  <a:gd name="T0" fmla="*/ 248 w 248"/>
                  <a:gd name="T1" fmla="*/ 8 h 144"/>
                  <a:gd name="T2" fmla="*/ 245 w 248"/>
                  <a:gd name="T3" fmla="*/ 2 h 144"/>
                  <a:gd name="T4" fmla="*/ 239 w 248"/>
                  <a:gd name="T5" fmla="*/ 0 h 144"/>
                  <a:gd name="T6" fmla="*/ 230 w 248"/>
                  <a:gd name="T7" fmla="*/ 0 h 144"/>
                  <a:gd name="T8" fmla="*/ 200 w 248"/>
                  <a:gd name="T9" fmla="*/ 0 h 144"/>
                  <a:gd name="T10" fmla="*/ 197 w 248"/>
                  <a:gd name="T11" fmla="*/ 1 h 144"/>
                  <a:gd name="T12" fmla="*/ 196 w 248"/>
                  <a:gd name="T13" fmla="*/ 1 h 144"/>
                  <a:gd name="T14" fmla="*/ 191 w 248"/>
                  <a:gd name="T15" fmla="*/ 8 h 144"/>
                  <a:gd name="T16" fmla="*/ 197 w 248"/>
                  <a:gd name="T17" fmla="*/ 16 h 144"/>
                  <a:gd name="T18" fmla="*/ 200 w 248"/>
                  <a:gd name="T19" fmla="*/ 17 h 144"/>
                  <a:gd name="T20" fmla="*/ 210 w 248"/>
                  <a:gd name="T21" fmla="*/ 17 h 144"/>
                  <a:gd name="T22" fmla="*/ 215 w 248"/>
                  <a:gd name="T23" fmla="*/ 17 h 144"/>
                  <a:gd name="T24" fmla="*/ 206 w 248"/>
                  <a:gd name="T25" fmla="*/ 24 h 144"/>
                  <a:gd name="T26" fmla="*/ 189 w 248"/>
                  <a:gd name="T27" fmla="*/ 39 h 144"/>
                  <a:gd name="T28" fmla="*/ 179 w 248"/>
                  <a:gd name="T29" fmla="*/ 47 h 144"/>
                  <a:gd name="T30" fmla="*/ 166 w 248"/>
                  <a:gd name="T31" fmla="*/ 57 h 144"/>
                  <a:gd name="T32" fmla="*/ 158 w 248"/>
                  <a:gd name="T33" fmla="*/ 63 h 144"/>
                  <a:gd name="T34" fmla="*/ 150 w 248"/>
                  <a:gd name="T35" fmla="*/ 55 h 144"/>
                  <a:gd name="T36" fmla="*/ 146 w 248"/>
                  <a:gd name="T37" fmla="*/ 52 h 144"/>
                  <a:gd name="T38" fmla="*/ 136 w 248"/>
                  <a:gd name="T39" fmla="*/ 42 h 144"/>
                  <a:gd name="T40" fmla="*/ 134 w 248"/>
                  <a:gd name="T41" fmla="*/ 40 h 144"/>
                  <a:gd name="T42" fmla="*/ 123 w 248"/>
                  <a:gd name="T43" fmla="*/ 39 h 144"/>
                  <a:gd name="T44" fmla="*/ 114 w 248"/>
                  <a:gd name="T45" fmla="*/ 46 h 144"/>
                  <a:gd name="T46" fmla="*/ 104 w 248"/>
                  <a:gd name="T47" fmla="*/ 54 h 144"/>
                  <a:gd name="T48" fmla="*/ 97 w 248"/>
                  <a:gd name="T49" fmla="*/ 58 h 144"/>
                  <a:gd name="T50" fmla="*/ 94 w 248"/>
                  <a:gd name="T51" fmla="*/ 61 h 144"/>
                  <a:gd name="T52" fmla="*/ 62 w 248"/>
                  <a:gd name="T53" fmla="*/ 85 h 144"/>
                  <a:gd name="T54" fmla="*/ 61 w 248"/>
                  <a:gd name="T55" fmla="*/ 86 h 144"/>
                  <a:gd name="T56" fmla="*/ 51 w 248"/>
                  <a:gd name="T57" fmla="*/ 93 h 144"/>
                  <a:gd name="T58" fmla="*/ 9 w 248"/>
                  <a:gd name="T59" fmla="*/ 124 h 144"/>
                  <a:gd name="T60" fmla="*/ 4 w 248"/>
                  <a:gd name="T61" fmla="*/ 128 h 144"/>
                  <a:gd name="T62" fmla="*/ 3 w 248"/>
                  <a:gd name="T63" fmla="*/ 140 h 144"/>
                  <a:gd name="T64" fmla="*/ 11 w 248"/>
                  <a:gd name="T65" fmla="*/ 143 h 144"/>
                  <a:gd name="T66" fmla="*/ 15 w 248"/>
                  <a:gd name="T67" fmla="*/ 142 h 144"/>
                  <a:gd name="T68" fmla="*/ 51 w 248"/>
                  <a:gd name="T69" fmla="*/ 114 h 144"/>
                  <a:gd name="T70" fmla="*/ 61 w 248"/>
                  <a:gd name="T71" fmla="*/ 107 h 144"/>
                  <a:gd name="T72" fmla="*/ 62 w 248"/>
                  <a:gd name="T73" fmla="*/ 107 h 144"/>
                  <a:gd name="T74" fmla="*/ 94 w 248"/>
                  <a:gd name="T75" fmla="*/ 82 h 144"/>
                  <a:gd name="T76" fmla="*/ 98 w 248"/>
                  <a:gd name="T77" fmla="*/ 80 h 144"/>
                  <a:gd name="T78" fmla="*/ 104 w 248"/>
                  <a:gd name="T79" fmla="*/ 75 h 144"/>
                  <a:gd name="T80" fmla="*/ 114 w 248"/>
                  <a:gd name="T81" fmla="*/ 67 h 144"/>
                  <a:gd name="T82" fmla="*/ 127 w 248"/>
                  <a:gd name="T83" fmla="*/ 57 h 144"/>
                  <a:gd name="T84" fmla="*/ 136 w 248"/>
                  <a:gd name="T85" fmla="*/ 66 h 144"/>
                  <a:gd name="T86" fmla="*/ 146 w 248"/>
                  <a:gd name="T87" fmla="*/ 76 h 144"/>
                  <a:gd name="T88" fmla="*/ 150 w 248"/>
                  <a:gd name="T89" fmla="*/ 79 h 144"/>
                  <a:gd name="T90" fmla="*/ 151 w 248"/>
                  <a:gd name="T91" fmla="*/ 81 h 144"/>
                  <a:gd name="T92" fmla="*/ 162 w 248"/>
                  <a:gd name="T93" fmla="*/ 82 h 144"/>
                  <a:gd name="T94" fmla="*/ 166 w 248"/>
                  <a:gd name="T95" fmla="*/ 79 h 144"/>
                  <a:gd name="T96" fmla="*/ 179 w 248"/>
                  <a:gd name="T97" fmla="*/ 69 h 144"/>
                  <a:gd name="T98" fmla="*/ 189 w 248"/>
                  <a:gd name="T99" fmla="*/ 61 h 144"/>
                  <a:gd name="T100" fmla="*/ 202 w 248"/>
                  <a:gd name="T101" fmla="*/ 51 h 144"/>
                  <a:gd name="T102" fmla="*/ 230 w 248"/>
                  <a:gd name="T103" fmla="*/ 27 h 144"/>
                  <a:gd name="T104" fmla="*/ 231 w 248"/>
                  <a:gd name="T105" fmla="*/ 26 h 144"/>
                  <a:gd name="T106" fmla="*/ 231 w 248"/>
                  <a:gd name="T107" fmla="*/ 46 h 144"/>
                  <a:gd name="T108" fmla="*/ 239 w 248"/>
                  <a:gd name="T109" fmla="*/ 54 h 144"/>
                  <a:gd name="T110" fmla="*/ 248 w 248"/>
                  <a:gd name="T111" fmla="*/ 46 h 144"/>
                  <a:gd name="T112" fmla="*/ 248 w 248"/>
                  <a:gd name="T113" fmla="*/ 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79" name="矩形 178"/>
          <p:cNvSpPr>
            <a:spLocks noChangeArrowheads="1"/>
          </p:cNvSpPr>
          <p:nvPr/>
        </p:nvSpPr>
        <p:spPr bwMode="auto">
          <a:xfrm>
            <a:off x="3110382" y="1988840"/>
            <a:ext cx="146705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r" defTabSz="912813">
              <a:buFontTx/>
              <a:buNone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差量分析法</a:t>
            </a:r>
          </a:p>
        </p:txBody>
      </p:sp>
      <p:sp>
        <p:nvSpPr>
          <p:cNvPr id="181" name="矩形 180"/>
          <p:cNvSpPr>
            <a:spLocks noChangeArrowheads="1"/>
          </p:cNvSpPr>
          <p:nvPr/>
        </p:nvSpPr>
        <p:spPr bwMode="auto">
          <a:xfrm>
            <a:off x="1257670" y="3536181"/>
            <a:ext cx="2236492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r" defTabSz="912813">
              <a:buFontTx/>
              <a:buNone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折现的现金流量法</a:t>
            </a:r>
          </a:p>
        </p:txBody>
      </p:sp>
      <p:sp>
        <p:nvSpPr>
          <p:cNvPr id="183" name="矩形 182"/>
          <p:cNvSpPr>
            <a:spLocks noChangeArrowheads="1"/>
          </p:cNvSpPr>
          <p:nvPr/>
        </p:nvSpPr>
        <p:spPr bwMode="auto">
          <a:xfrm>
            <a:off x="1401941" y="4904333"/>
            <a:ext cx="2092221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r" defTabSz="912813">
              <a:buFontTx/>
              <a:buNone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成本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效益分析法</a:t>
            </a:r>
          </a:p>
        </p:txBody>
      </p:sp>
      <p:sp>
        <p:nvSpPr>
          <p:cNvPr id="185" name="矩形 184"/>
          <p:cNvSpPr>
            <a:spLocks noChangeArrowheads="1"/>
          </p:cNvSpPr>
          <p:nvPr/>
        </p:nvSpPr>
        <p:spPr bwMode="auto">
          <a:xfrm>
            <a:off x="8712274" y="2744167"/>
            <a:ext cx="1980011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defTabSz="912813">
              <a:buFontTx/>
              <a:buNone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成本性态分析法</a:t>
            </a:r>
          </a:p>
        </p:txBody>
      </p:sp>
      <p:sp>
        <p:nvSpPr>
          <p:cNvPr id="187" name="矩形 186"/>
          <p:cNvSpPr>
            <a:spLocks noChangeArrowheads="1"/>
          </p:cNvSpPr>
          <p:nvPr/>
        </p:nvSpPr>
        <p:spPr bwMode="auto">
          <a:xfrm>
            <a:off x="8702749" y="4832325"/>
            <a:ext cx="1723531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defTabSz="912813">
              <a:buFontTx/>
              <a:buNone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本量利分析法</a:t>
            </a:r>
          </a:p>
        </p:txBody>
      </p:sp>
      <p:sp>
        <p:nvSpPr>
          <p:cNvPr id="189" name="矩形 188"/>
          <p:cNvSpPr>
            <a:spLocks noChangeArrowheads="1"/>
          </p:cNvSpPr>
          <p:nvPr/>
        </p:nvSpPr>
        <p:spPr bwMode="auto">
          <a:xfrm>
            <a:off x="7547049" y="6272485"/>
            <a:ext cx="146705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defTabSz="912813">
              <a:buFontTx/>
              <a:buNone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边际分析法</a:t>
            </a:r>
          </a:p>
        </p:txBody>
      </p:sp>
      <p:grpSp>
        <p:nvGrpSpPr>
          <p:cNvPr id="191" name="组合 61"/>
          <p:cNvGrpSpPr>
            <a:grpSpLocks/>
          </p:cNvGrpSpPr>
          <p:nvPr/>
        </p:nvGrpSpPr>
        <p:grpSpPr bwMode="auto">
          <a:xfrm flipH="1">
            <a:off x="7753424" y="2972767"/>
            <a:ext cx="884238" cy="261938"/>
            <a:chOff x="4255294" y="1661160"/>
            <a:chExt cx="1505426" cy="262890"/>
          </a:xfrm>
        </p:grpSpPr>
        <p:cxnSp>
          <p:nvCxnSpPr>
            <p:cNvPr id="192" name="直接连接符 62"/>
            <p:cNvCxnSpPr>
              <a:cxnSpLocks noChangeShapeType="1"/>
            </p:cNvCxnSpPr>
            <p:nvPr/>
          </p:nvCxnSpPr>
          <p:spPr bwMode="auto">
            <a:xfrm flipH="1" flipV="1">
              <a:off x="5410200" y="1661160"/>
              <a:ext cx="350520" cy="26289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3" name="直接连接符 63"/>
            <p:cNvCxnSpPr>
              <a:cxnSpLocks noChangeShapeType="1"/>
            </p:cNvCxnSpPr>
            <p:nvPr/>
          </p:nvCxnSpPr>
          <p:spPr bwMode="auto">
            <a:xfrm flipH="1">
              <a:off x="4255294" y="1663541"/>
              <a:ext cx="1157287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8" name="组合 57"/>
          <p:cNvGrpSpPr/>
          <p:nvPr/>
        </p:nvGrpSpPr>
        <p:grpSpPr>
          <a:xfrm>
            <a:off x="191344" y="92845"/>
            <a:ext cx="4392488" cy="613803"/>
            <a:chOff x="1271464" y="2420888"/>
            <a:chExt cx="4392488" cy="613803"/>
          </a:xfrm>
        </p:grpSpPr>
        <p:sp>
          <p:nvSpPr>
            <p:cNvPr id="5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   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初识管理会计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308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4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4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5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9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4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8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3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4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00"/>
                            </p:stCondLst>
                            <p:childTnLst>
                              <p:par>
                                <p:cTn id="69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2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3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50"/>
                            </p:stCondLst>
                            <p:childTnLst>
                              <p:par>
                                <p:cTn id="7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4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95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3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45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3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8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4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/>
      <p:bldP spid="181" grpId="0"/>
      <p:bldP spid="183" grpId="0"/>
      <p:bldP spid="185" grpId="0"/>
      <p:bldP spid="187" grpId="0"/>
      <p:bldP spid="1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组合 9"/>
          <p:cNvGrpSpPr>
            <a:grpSpLocks/>
          </p:cNvGrpSpPr>
          <p:nvPr/>
        </p:nvGrpSpPr>
        <p:grpSpPr bwMode="auto">
          <a:xfrm>
            <a:off x="-107462" y="836712"/>
            <a:ext cx="6701694" cy="822325"/>
            <a:chOff x="11113" y="950913"/>
            <a:chExt cx="5445943" cy="822325"/>
          </a:xfrm>
        </p:grpSpPr>
        <p:pic>
          <p:nvPicPr>
            <p:cNvPr id="11296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97" name="Text Box 4"/>
            <p:cNvSpPr txBox="1">
              <a:spLocks noChangeArrowheads="1"/>
            </p:cNvSpPr>
            <p:nvPr/>
          </p:nvSpPr>
          <p:spPr bwMode="auto">
            <a:xfrm>
              <a:off x="240206" y="1124744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二、掌握管理会计的基本理论 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35360" y="1628800"/>
            <a:ext cx="5228889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管理会计的基本内容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1467004" y="2852936"/>
            <a:ext cx="3017632" cy="466790"/>
            <a:chOff x="814328" y="3219334"/>
            <a:chExt cx="2797200" cy="432536"/>
          </a:xfrm>
        </p:grpSpPr>
        <p:grpSp>
          <p:nvGrpSpPr>
            <p:cNvPr id="60" name="组合 59"/>
            <p:cNvGrpSpPr/>
            <p:nvPr/>
          </p:nvGrpSpPr>
          <p:grpSpPr>
            <a:xfrm>
              <a:off x="814328" y="3219334"/>
              <a:ext cx="2797200" cy="432536"/>
              <a:chOff x="2173927" y="3285519"/>
              <a:chExt cx="3549387" cy="548848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2173927" y="3285519"/>
                <a:ext cx="3549387" cy="548848"/>
                <a:chOff x="4304043" y="1286668"/>
                <a:chExt cx="79147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4" name="圆角矩形 63"/>
                <p:cNvSpPr/>
                <p:nvPr/>
              </p:nvSpPr>
              <p:spPr>
                <a:xfrm>
                  <a:off x="4304043" y="1286668"/>
                  <a:ext cx="79147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65" name="圆角矩形 64"/>
                <p:cNvSpPr/>
                <p:nvPr/>
              </p:nvSpPr>
              <p:spPr>
                <a:xfrm>
                  <a:off x="4351924" y="1373342"/>
                  <a:ext cx="7812881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63" name="椭圆 62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99A9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200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1224125" y="3331792"/>
              <a:ext cx="2191136" cy="2851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2000" dirty="0">
                  <a:solidFill>
                    <a:srgbClr val="0099A9"/>
                  </a:solidFill>
                </a:rPr>
                <a:t>经营预测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469514" y="3487876"/>
            <a:ext cx="3887494" cy="466790"/>
            <a:chOff x="814327" y="3219334"/>
            <a:chExt cx="3603522" cy="432536"/>
          </a:xfrm>
        </p:grpSpPr>
        <p:grpSp>
          <p:nvGrpSpPr>
            <p:cNvPr id="67" name="组合 66"/>
            <p:cNvGrpSpPr/>
            <p:nvPr/>
          </p:nvGrpSpPr>
          <p:grpSpPr>
            <a:xfrm>
              <a:off x="814327" y="3219334"/>
              <a:ext cx="3603522" cy="432536"/>
              <a:chOff x="2173926" y="3285519"/>
              <a:chExt cx="4572535" cy="548848"/>
            </a:xfrm>
          </p:grpSpPr>
          <p:grpSp>
            <p:nvGrpSpPr>
              <p:cNvPr id="69" name="组合 68"/>
              <p:cNvGrpSpPr/>
              <p:nvPr/>
            </p:nvGrpSpPr>
            <p:grpSpPr>
              <a:xfrm>
                <a:off x="2173926" y="3285519"/>
                <a:ext cx="4572535" cy="548848"/>
                <a:chOff x="4304040" y="1286668"/>
                <a:chExt cx="1019625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1" name="圆角矩形 70"/>
                <p:cNvSpPr/>
                <p:nvPr/>
              </p:nvSpPr>
              <p:spPr>
                <a:xfrm>
                  <a:off x="4304040" y="1286668"/>
                  <a:ext cx="10196250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>
                  <a:off x="4351920" y="1373339"/>
                  <a:ext cx="10095546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70" name="椭圆 69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EA610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200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1224125" y="3331792"/>
              <a:ext cx="2989681" cy="2851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2000" dirty="0">
                  <a:solidFill>
                    <a:srgbClr val="EA6103"/>
                  </a:solidFill>
                </a:rPr>
                <a:t>短期经营决策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481192" y="4141662"/>
            <a:ext cx="2950519" cy="466790"/>
            <a:chOff x="814328" y="3219334"/>
            <a:chExt cx="2437200" cy="432536"/>
          </a:xfrm>
        </p:grpSpPr>
        <p:grpSp>
          <p:nvGrpSpPr>
            <p:cNvPr id="74" name="组合 73"/>
            <p:cNvGrpSpPr/>
            <p:nvPr/>
          </p:nvGrpSpPr>
          <p:grpSpPr>
            <a:xfrm>
              <a:off x="814328" y="3219334"/>
              <a:ext cx="2437200" cy="432536"/>
              <a:chOff x="2173927" y="3285519"/>
              <a:chExt cx="3092581" cy="548848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2173927" y="3285519"/>
                <a:ext cx="3092581" cy="548848"/>
                <a:chOff x="4304043" y="1286668"/>
                <a:chExt cx="6896116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8" name="圆角矩形 77"/>
                <p:cNvSpPr/>
                <p:nvPr/>
              </p:nvSpPr>
              <p:spPr>
                <a:xfrm>
                  <a:off x="4304043" y="1286668"/>
                  <a:ext cx="6896116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>
                  <a:off x="4351924" y="1373342"/>
                  <a:ext cx="679425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77" name="椭圆 76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EA5E66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200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1224126" y="3331792"/>
              <a:ext cx="1911028" cy="2851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2000" dirty="0">
                  <a:solidFill>
                    <a:srgbClr val="EA5E66"/>
                  </a:solidFill>
                </a:rPr>
                <a:t>长期投资决策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471411" y="4783865"/>
            <a:ext cx="3125212" cy="466790"/>
            <a:chOff x="814328" y="3219334"/>
            <a:chExt cx="2896922" cy="432536"/>
          </a:xfrm>
        </p:grpSpPr>
        <p:grpSp>
          <p:nvGrpSpPr>
            <p:cNvPr id="81" name="组合 80"/>
            <p:cNvGrpSpPr/>
            <p:nvPr/>
          </p:nvGrpSpPr>
          <p:grpSpPr>
            <a:xfrm>
              <a:off x="814328" y="3219334"/>
              <a:ext cx="2896922" cy="432536"/>
              <a:chOff x="2173927" y="3285519"/>
              <a:chExt cx="3675925" cy="548848"/>
            </a:xfrm>
          </p:grpSpPr>
          <p:grpSp>
            <p:nvGrpSpPr>
              <p:cNvPr id="83" name="组合 82"/>
              <p:cNvGrpSpPr/>
              <p:nvPr/>
            </p:nvGrpSpPr>
            <p:grpSpPr>
              <a:xfrm>
                <a:off x="2173927" y="3285519"/>
                <a:ext cx="3675925" cy="548848"/>
                <a:chOff x="4304043" y="1286668"/>
                <a:chExt cx="819691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5" name="圆角矩形 84"/>
                <p:cNvSpPr/>
                <p:nvPr/>
              </p:nvSpPr>
              <p:spPr>
                <a:xfrm>
                  <a:off x="4304043" y="1286668"/>
                  <a:ext cx="8149029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86" name="圆角矩形 85"/>
                <p:cNvSpPr/>
                <p:nvPr/>
              </p:nvSpPr>
              <p:spPr>
                <a:xfrm>
                  <a:off x="4351924" y="1373342"/>
                  <a:ext cx="8149029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84" name="椭圆 83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200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1224125" y="3331792"/>
              <a:ext cx="2334260" cy="2851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2000" dirty="0">
                  <a:solidFill>
                    <a:srgbClr val="0070C0"/>
                  </a:solidFill>
                </a:rPr>
                <a:t>全面预算</a:t>
              </a:r>
            </a:p>
          </p:txBody>
        </p:sp>
      </p:grpSp>
      <p:sp>
        <p:nvSpPr>
          <p:cNvPr id="87" name="矩形 86"/>
          <p:cNvSpPr/>
          <p:nvPr/>
        </p:nvSpPr>
        <p:spPr>
          <a:xfrm>
            <a:off x="1571930" y="5597502"/>
            <a:ext cx="24309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b="1" dirty="0">
                <a:latin typeface="微软雅黑" pitchFamily="34" charset="-122"/>
                <a:ea typeface="微软雅黑" pitchFamily="34" charset="-122"/>
                <a:cs typeface="Segoe UI Semilight" panose="020B0402040204020203" pitchFamily="34" charset="0"/>
              </a:rPr>
              <a:t>规划与决策会计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6289974" y="4148925"/>
            <a:ext cx="3017632" cy="466790"/>
            <a:chOff x="814328" y="3219334"/>
            <a:chExt cx="2797200" cy="432536"/>
          </a:xfrm>
        </p:grpSpPr>
        <p:grpSp>
          <p:nvGrpSpPr>
            <p:cNvPr id="89" name="组合 88"/>
            <p:cNvGrpSpPr/>
            <p:nvPr/>
          </p:nvGrpSpPr>
          <p:grpSpPr>
            <a:xfrm>
              <a:off x="814328" y="3219334"/>
              <a:ext cx="2797200" cy="432536"/>
              <a:chOff x="2173927" y="3285519"/>
              <a:chExt cx="3549387" cy="548848"/>
            </a:xfrm>
          </p:grpSpPr>
          <p:grpSp>
            <p:nvGrpSpPr>
              <p:cNvPr id="91" name="组合 90"/>
              <p:cNvGrpSpPr/>
              <p:nvPr/>
            </p:nvGrpSpPr>
            <p:grpSpPr>
              <a:xfrm>
                <a:off x="2173927" y="3285519"/>
                <a:ext cx="3549387" cy="548848"/>
                <a:chOff x="4304043" y="1286668"/>
                <a:chExt cx="79147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3" name="圆角矩形 92"/>
                <p:cNvSpPr/>
                <p:nvPr/>
              </p:nvSpPr>
              <p:spPr>
                <a:xfrm>
                  <a:off x="4304043" y="1286668"/>
                  <a:ext cx="79147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94" name="圆角矩形 93"/>
                <p:cNvSpPr/>
                <p:nvPr/>
              </p:nvSpPr>
              <p:spPr>
                <a:xfrm>
                  <a:off x="4351924" y="1373342"/>
                  <a:ext cx="7812881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92" name="椭圆 91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99A9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200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1224125" y="3331792"/>
              <a:ext cx="2191136" cy="2851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2000" dirty="0">
                  <a:solidFill>
                    <a:srgbClr val="0099A9"/>
                  </a:solidFill>
                </a:rPr>
                <a:t>成本控制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292484" y="4783865"/>
            <a:ext cx="3887494" cy="466790"/>
            <a:chOff x="814327" y="3219334"/>
            <a:chExt cx="3603522" cy="432536"/>
          </a:xfrm>
        </p:grpSpPr>
        <p:grpSp>
          <p:nvGrpSpPr>
            <p:cNvPr id="96" name="组合 95"/>
            <p:cNvGrpSpPr/>
            <p:nvPr/>
          </p:nvGrpSpPr>
          <p:grpSpPr>
            <a:xfrm>
              <a:off x="814327" y="3219334"/>
              <a:ext cx="3603522" cy="432536"/>
              <a:chOff x="2173926" y="3285519"/>
              <a:chExt cx="4572535" cy="548848"/>
            </a:xfrm>
          </p:grpSpPr>
          <p:grpSp>
            <p:nvGrpSpPr>
              <p:cNvPr id="98" name="组合 97"/>
              <p:cNvGrpSpPr/>
              <p:nvPr/>
            </p:nvGrpSpPr>
            <p:grpSpPr>
              <a:xfrm>
                <a:off x="2173926" y="3285519"/>
                <a:ext cx="4572535" cy="548848"/>
                <a:chOff x="4304040" y="1286668"/>
                <a:chExt cx="1019625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0" name="圆角矩形 99"/>
                <p:cNvSpPr/>
                <p:nvPr/>
              </p:nvSpPr>
              <p:spPr>
                <a:xfrm>
                  <a:off x="4304040" y="1286668"/>
                  <a:ext cx="10196250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101" name="圆角矩形 100"/>
                <p:cNvSpPr/>
                <p:nvPr/>
              </p:nvSpPr>
              <p:spPr>
                <a:xfrm>
                  <a:off x="4351920" y="1373339"/>
                  <a:ext cx="10095546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200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99" name="椭圆 9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EA610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200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1224125" y="3331792"/>
              <a:ext cx="2989681" cy="2851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2000" dirty="0">
                  <a:solidFill>
                    <a:srgbClr val="EA6103"/>
                  </a:solidFill>
                </a:rPr>
                <a:t>责任会计</a:t>
              </a: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310739" y="4748340"/>
            <a:ext cx="4753813" cy="1310827"/>
            <a:chOff x="6280632" y="1898971"/>
            <a:chExt cx="4753813" cy="1310827"/>
          </a:xfrm>
        </p:grpSpPr>
        <p:sp>
          <p:nvSpPr>
            <p:cNvPr id="103" name="矩形 102"/>
            <p:cNvSpPr/>
            <p:nvPr/>
          </p:nvSpPr>
          <p:spPr>
            <a:xfrm>
              <a:off x="8548025" y="1898971"/>
              <a:ext cx="2486420" cy="4589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zh-CN" dirty="0">
                <a:latin typeface="微软雅黑" pitchFamily="34" charset="-122"/>
                <a:ea typeface="微软雅黑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6280632" y="2748133"/>
              <a:ext cx="34724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latin typeface="微软雅黑" pitchFamily="34" charset="-122"/>
                  <a:ea typeface="微软雅黑" pitchFamily="34" charset="-122"/>
                  <a:cs typeface="Segoe UI Semilight" panose="020B0402040204020203" pitchFamily="34" charset="0"/>
                </a:rPr>
                <a:t>控制与业绩评价会计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91344" y="92845"/>
            <a:ext cx="4392488" cy="613803"/>
            <a:chOff x="1271464" y="2420888"/>
            <a:chExt cx="4392488" cy="613803"/>
          </a:xfrm>
        </p:grpSpPr>
        <p:sp>
          <p:nvSpPr>
            <p:cNvPr id="105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   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初识管理会计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431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3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5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3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5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3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5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3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3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5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3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自定义设计方案">
      <a:majorFont>
        <a:latin typeface="Calibri"/>
        <a:ea typeface="SimSun"/>
        <a:cs typeface=""/>
      </a:majorFont>
      <a:minorFont>
        <a:latin typeface="Cambri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经典文字搭配方式">
      <a:majorFont>
        <a:latin typeface="Franklin Gothic Medium"/>
        <a:ea typeface="长城特粗宋体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db2004c003l">
  <a:themeElements>
    <a:clrScheme name="cdb2004c003l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cdb2004c003l">
      <a:majorFont>
        <a:latin typeface="Verdan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lnDef>
  </a:objectDefaults>
  <a:extraClrSchemeLst>
    <a:extraClrScheme>
      <a:clrScheme name="cdb2004c003l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3993</TotalTime>
  <Words>930</Words>
  <Application>Microsoft Office PowerPoint</Application>
  <PresentationFormat>宽屏</PresentationFormat>
  <Paragraphs>144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33" baseType="lpstr">
      <vt:lpstr>方正中等线简体</vt:lpstr>
      <vt:lpstr>黑体</vt:lpstr>
      <vt:lpstr>华文隶书</vt:lpstr>
      <vt:lpstr>华文细黑</vt:lpstr>
      <vt:lpstr>华文新魏</vt:lpstr>
      <vt:lpstr>华文行楷</vt:lpstr>
      <vt:lpstr>楷体_GB2312</vt:lpstr>
      <vt:lpstr>微软雅黑</vt:lpstr>
      <vt:lpstr>Arial</vt:lpstr>
      <vt:lpstr>Calibri</vt:lpstr>
      <vt:lpstr>Candara</vt:lpstr>
      <vt:lpstr>Franklin Gothic Book</vt:lpstr>
      <vt:lpstr>Franklin Gothic Medium</vt:lpstr>
      <vt:lpstr>Impact</vt:lpstr>
      <vt:lpstr>Times New Roman</vt:lpstr>
      <vt:lpstr>Verdana</vt:lpstr>
      <vt:lpstr>Wingdings</vt:lpstr>
      <vt:lpstr>2_自定义设计方案</vt:lpstr>
      <vt:lpstr>自定义设计方案</vt:lpstr>
      <vt:lpstr>1_自定义设计方案</vt:lpstr>
      <vt:lpstr>cdb2004c003l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孙述威</cp:lastModifiedBy>
  <cp:revision>1003</cp:revision>
  <dcterms:created xsi:type="dcterms:W3CDTF">2012-09-24T07:17:00Z</dcterms:created>
  <dcterms:modified xsi:type="dcterms:W3CDTF">2022-04-02T02:27:27Z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